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2" r:id="rId7"/>
    <p:sldId id="297" r:id="rId8"/>
    <p:sldId id="29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28.03.2024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28.03.2024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Приложение доставки </a:t>
            </a:r>
            <a:r>
              <a:rPr lang="en-US" dirty="0"/>
              <a:t>“Redi express”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693385-3419-4403-8BAD-83F15F0F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040062"/>
            <a:ext cx="2516980" cy="25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0040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Реализация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48841"/>
            <a:ext cx="4960621" cy="3162300"/>
          </a:xfrm>
        </p:spPr>
        <p:txBody>
          <a:bodyPr rtlCol="0">
            <a:normAutofit fontScale="92500"/>
          </a:bodyPr>
          <a:lstStyle/>
          <a:p>
            <a:pPr rtl="0">
              <a:spcAft>
                <a:spcPts val="1000"/>
              </a:spcAft>
            </a:pPr>
            <a:r>
              <a:rPr lang="ru-RU" dirty="0"/>
              <a:t>При создании приложения использовался язык </a:t>
            </a:r>
            <a:r>
              <a:rPr lang="en-US" dirty="0"/>
              <a:t>Java.</a:t>
            </a:r>
            <a:r>
              <a:rPr lang="ru-RU" dirty="0"/>
              <a:t> Файлы проекта распределены по папкам в соответствии с архитектурой.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Приложение состоит из: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</a:t>
            </a:r>
            <a:r>
              <a:rPr lang="en-US" dirty="0"/>
              <a:t>Java</a:t>
            </a:r>
            <a:r>
              <a:rPr lang="ru-RU" dirty="0"/>
              <a:t>-классов, являющихся подклассами основных классов из </a:t>
            </a:r>
            <a:r>
              <a:rPr lang="en-US" dirty="0"/>
              <a:t>Android SDK (View, Activity, Service, Intent)</a:t>
            </a:r>
            <a:r>
              <a:rPr lang="ru-RU" dirty="0"/>
              <a:t>.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-Манифеста приложения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-Ресурсов наподобие строк, изображений и т.п.</a:t>
            </a:r>
          </a:p>
          <a:p>
            <a:pPr rtl="0"/>
            <a:r>
              <a:rPr lang="ru-RU" dirty="0"/>
              <a:t>Использовалось Клиент-серверное взаимодействие приложения. С сервера берутся следующие данные: сведения о пользователях, сведения о транзакциях.</a:t>
            </a:r>
          </a:p>
          <a:p>
            <a:pPr rtl="0"/>
            <a:r>
              <a:rPr lang="ru-RU" dirty="0"/>
              <a:t>Создан файл</a:t>
            </a:r>
            <a:r>
              <a:rPr lang="en-US" dirty="0"/>
              <a:t> .apk, </a:t>
            </a:r>
            <a:r>
              <a:rPr lang="ru-RU" dirty="0"/>
              <a:t>подготовлена документация к публикации.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A9C48-E76C-4C48-AA14-3383CD05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71" y="304170"/>
            <a:ext cx="2931937" cy="58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Возможность доработки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3862" y="2839307"/>
            <a:ext cx="9464276" cy="2895475"/>
          </a:xfrm>
        </p:spPr>
        <p:txBody>
          <a:bodyPr rtlCol="0">
            <a:normAutofit/>
          </a:bodyPr>
          <a:lstStyle/>
          <a:p>
            <a:pPr algn="l" rtl="0"/>
            <a:r>
              <a:rPr lang="ru-RU" sz="2000" dirty="0"/>
              <a:t>Можно сделать возможность пользования приложения на умных часах для курьеров.</a:t>
            </a:r>
          </a:p>
          <a:p>
            <a:pPr algn="l" rtl="0"/>
            <a:r>
              <a:rPr lang="ru-RU" sz="2000" dirty="0"/>
              <a:t>Это будет удобно тем, что курьеры смогут смотреть какой заказ, место назначения, сколько времени осталось до завершения заказа и т.д., не доставая телефон.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96E03-1D64-4379-81D3-E12E7DBE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Используемая архитектура - слоистая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1F8DA-FD9C-4DF6-A127-D0E5F57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94054"/>
            <a:ext cx="4202806" cy="310555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-Слой </a:t>
            </a:r>
            <a:r>
              <a:rPr lang="en-US" dirty="0"/>
              <a:t>UI</a:t>
            </a:r>
            <a:r>
              <a:rPr lang="ru-RU" dirty="0"/>
              <a:t>, который отображает данные приложения на экране.</a:t>
            </a:r>
          </a:p>
          <a:p>
            <a:r>
              <a:rPr lang="ru-RU" dirty="0"/>
              <a:t>-Бизнес-логика, здесь выполняются все операции, связанные с обработкой данных, вычислениями, взаимодействием с внешними системами и принятием решений на основе бизнес-правил. </a:t>
            </a:r>
          </a:p>
          <a:p>
            <a:r>
              <a:rPr lang="ru-RU" dirty="0"/>
              <a:t>-Слой данных, отвечает за доступ и управление данными системы. Он обеспечивает взаимодействие с базами данных, файловыми системами или другими источниками данных. 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D6F7B-477C-4CEE-B542-E8089225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CD8F03-E66E-4847-8B33-30103B64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2DE59-3FF7-4EE3-A697-01B03BE3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002D0-ADF9-42B7-9644-05A100E78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5817324" y="1846216"/>
            <a:ext cx="5347063" cy="34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8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6E71F-FE89-4C52-954B-7A4CB604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067301" cy="1326515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F922D9-7552-4103-91E1-3C43EE1BF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3362399"/>
            <a:ext cx="10449570" cy="229918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A66F14F-7EB9-4AD0-815B-BC6B8BCD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882AD-321F-400D-ABA6-83686F9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5568D-3069-467F-97FD-7944EC77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5</a:t>
            </a:fld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243B2FC-8CC2-4E1C-A3F2-B9BBE139B294}"/>
              </a:ext>
            </a:extLst>
          </p:cNvPr>
          <p:cNvSpPr txBox="1">
            <a:spLocks/>
          </p:cNvSpPr>
          <p:nvPr/>
        </p:nvSpPr>
        <p:spPr>
          <a:xfrm>
            <a:off x="1013342" y="2521733"/>
            <a:ext cx="9464276" cy="665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Производительность приложения измерялось с помощью встроенного инструмента</a:t>
            </a:r>
            <a:r>
              <a:rPr lang="en-US" sz="2000" dirty="0"/>
              <a:t> “Profiler” </a:t>
            </a:r>
            <a:r>
              <a:rPr lang="ru-RU" sz="2000" dirty="0"/>
              <a:t>в </a:t>
            </a:r>
            <a:r>
              <a:rPr lang="en-US" sz="2000" dirty="0"/>
              <a:t>Android Studio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5226805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136</TotalTime>
  <Words>235</Words>
  <Application>Microsoft Office PowerPoint</Application>
  <PresentationFormat>Широкоэкранный</PresentationFormat>
  <Paragraphs>29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Одиночная линия</vt:lpstr>
      <vt:lpstr>Приложение доставки “Redi express”</vt:lpstr>
      <vt:lpstr>Реализация приложения</vt:lpstr>
      <vt:lpstr>Возможность доработки приложения</vt:lpstr>
      <vt:lpstr>Используемая архитектура - слоистая</vt:lpstr>
      <vt:lpstr>производительность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WSR_5</dc:creator>
  <cp:lastModifiedBy>WSR_5</cp:lastModifiedBy>
  <cp:revision>13</cp:revision>
  <dcterms:created xsi:type="dcterms:W3CDTF">2024-03-28T04:29:02Z</dcterms:created>
  <dcterms:modified xsi:type="dcterms:W3CDTF">2024-03-28T06:51:25Z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