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7" r:id="rId6"/>
    <p:sldId id="262" r:id="rId7"/>
    <p:sldId id="295" r:id="rId8"/>
    <p:sldId id="296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32" y="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C48FB7-4632-4FB7-A822-C8EE7A1BCE57}" type="datetime1">
              <a:rPr lang="ru-RU" smtClean="0"/>
              <a:t>28.03.2024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D626-816E-4770-8022-B9B504B09470}" type="datetime1">
              <a:rPr lang="ru-RU" smtClean="0"/>
              <a:pPr/>
              <a:t>28.03.2024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71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78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ru-RU" dirty="0"/>
              <a:t>Приложение доставки </a:t>
            </a:r>
            <a:r>
              <a:rPr lang="en-US" dirty="0"/>
              <a:t>“Redi express”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693385-3419-4403-8BAD-83F15F0F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3040062"/>
            <a:ext cx="2516980" cy="251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700405"/>
            <a:ext cx="3171825" cy="1325563"/>
          </a:xfrm>
        </p:spPr>
        <p:txBody>
          <a:bodyPr rtlCol="0"/>
          <a:lstStyle/>
          <a:p>
            <a:pPr rtl="0"/>
            <a:r>
              <a:rPr lang="ru-RU" dirty="0"/>
              <a:t>Реализация приложения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148841"/>
            <a:ext cx="4960621" cy="3162300"/>
          </a:xfrm>
        </p:spPr>
        <p:txBody>
          <a:bodyPr rtlCol="0">
            <a:normAutofit fontScale="92500"/>
          </a:bodyPr>
          <a:lstStyle/>
          <a:p>
            <a:pPr rtl="0">
              <a:spcAft>
                <a:spcPts val="1000"/>
              </a:spcAft>
            </a:pPr>
            <a:r>
              <a:rPr lang="ru-RU" dirty="0"/>
              <a:t>При создании приложения использовался язык </a:t>
            </a:r>
            <a:r>
              <a:rPr lang="en-US" dirty="0"/>
              <a:t>Java.</a:t>
            </a:r>
            <a:r>
              <a:rPr lang="ru-RU" dirty="0"/>
              <a:t> Файлы проекта распределены по папкам в соответствии с архитектурой.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Приложение состоит из: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-</a:t>
            </a:r>
            <a:r>
              <a:rPr lang="en-US" dirty="0"/>
              <a:t>Java</a:t>
            </a:r>
            <a:r>
              <a:rPr lang="ru-RU" dirty="0"/>
              <a:t>-классов, являющихся подклассами основных классов из </a:t>
            </a:r>
            <a:r>
              <a:rPr lang="en-US" dirty="0"/>
              <a:t>Android SDK (View, Activity, Service, Intent)</a:t>
            </a:r>
            <a:r>
              <a:rPr lang="ru-RU" dirty="0"/>
              <a:t>.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-Манифеста приложения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-Ресурсов наподобие строк, изображений и т.п.</a:t>
            </a:r>
          </a:p>
          <a:p>
            <a:pPr rtl="0"/>
            <a:r>
              <a:rPr lang="ru-RU" dirty="0"/>
              <a:t>Использовалось Клиент-серверное взаимодействие приложения. С сервера берутся следующие данные: сведения о пользователях, сведения о транзакциях.</a:t>
            </a:r>
          </a:p>
          <a:p>
            <a:pPr rtl="0"/>
            <a:r>
              <a:rPr lang="ru-RU" dirty="0"/>
              <a:t>Создан файл</a:t>
            </a:r>
            <a:r>
              <a:rPr lang="en-US" dirty="0"/>
              <a:t> .apk, </a:t>
            </a:r>
            <a:r>
              <a:rPr lang="ru-RU" dirty="0"/>
              <a:t>подготовлена документация к публикации.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7A9C48-E76C-4C48-AA14-3383CD05C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71" y="304170"/>
            <a:ext cx="2931937" cy="587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 dirty="0"/>
              <a:t>Возможность доработки приложения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63862" y="2839307"/>
            <a:ext cx="9464276" cy="2895475"/>
          </a:xfrm>
        </p:spPr>
        <p:txBody>
          <a:bodyPr rtlCol="0">
            <a:normAutofit/>
          </a:bodyPr>
          <a:lstStyle/>
          <a:p>
            <a:pPr algn="l" rtl="0"/>
            <a:r>
              <a:rPr lang="ru-RU" sz="2000" dirty="0"/>
              <a:t>Можно сделать возможность пользования приложения на умных часах для курьеров.</a:t>
            </a:r>
          </a:p>
          <a:p>
            <a:pPr algn="l" rtl="0"/>
            <a:r>
              <a:rPr lang="ru-RU" sz="2000" dirty="0"/>
              <a:t>Это будет удобно тем, что курьеры смогут смотреть какой заказ, место назначения, сколько времени осталось до завершения заказа и т.д., не доставая телефон.</a:t>
            </a:r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3C10A-E360-47A5-AAE5-1CBC6DE4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5067301" cy="1166495"/>
          </a:xfrm>
        </p:spPr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8BF447-A493-4CD4-8979-15D223F1D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приложении не использовались никакие библиотеки.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7DFD7E-09C3-4B55-AD8E-00ABE274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F52A78-C108-4A81-9203-ABBA741A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93E43E-DB42-4464-A225-D6F25D36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137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6E71F-FE89-4C52-954B-7A4CB604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5067301" cy="1326515"/>
          </a:xfrm>
        </p:spPr>
        <p:txBody>
          <a:bodyPr/>
          <a:lstStyle/>
          <a:p>
            <a:r>
              <a:rPr lang="ru-RU" dirty="0"/>
              <a:t>производительность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CF922D9-7552-4103-91E1-3C43EE1BF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80" y="3362399"/>
            <a:ext cx="10449570" cy="2299187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8A66F14F-7EB9-4AD0-815B-BC6B8BCD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B882AD-321F-400D-ABA6-83686F90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95568D-3069-467F-97FD-7944EC77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5</a:t>
            </a:fld>
            <a:endParaRPr lang="ru-RU" noProof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2243B2FC-8CC2-4E1C-A3F2-B9BBE139B294}"/>
              </a:ext>
            </a:extLst>
          </p:cNvPr>
          <p:cNvSpPr txBox="1">
            <a:spLocks/>
          </p:cNvSpPr>
          <p:nvPr/>
        </p:nvSpPr>
        <p:spPr>
          <a:xfrm>
            <a:off x="1013342" y="2521733"/>
            <a:ext cx="9464276" cy="66589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Производительность приложения измерялось с помощью встроенного инструмента</a:t>
            </a:r>
            <a:r>
              <a:rPr lang="en-US" sz="2000" dirty="0"/>
              <a:t> “Profiler” </a:t>
            </a:r>
            <a:r>
              <a:rPr lang="ru-RU" sz="2000" dirty="0"/>
              <a:t>в </a:t>
            </a:r>
            <a:r>
              <a:rPr lang="en-US" sz="2000" dirty="0"/>
              <a:t>Android Studio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65226805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3_TF56180624_Win32" id="{67C9E7EB-4B67-47D2-AC94-A62F98E9F47B}" vid="{DA75A8E3-E007-44ED-9BA5-5388846DD6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127</TotalTime>
  <Words>176</Words>
  <Application>Microsoft Office PowerPoint</Application>
  <PresentationFormat>Широкоэкранный</PresentationFormat>
  <Paragraphs>27</Paragraphs>
  <Slides>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Одиночная линия</vt:lpstr>
      <vt:lpstr>Приложение доставки “Redi express”</vt:lpstr>
      <vt:lpstr>Реализация приложения</vt:lpstr>
      <vt:lpstr>Возможность доработки приложения</vt:lpstr>
      <vt:lpstr>Библиотеки</vt:lpstr>
      <vt:lpstr>производительность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WSR_5</dc:creator>
  <cp:lastModifiedBy>WSR_5</cp:lastModifiedBy>
  <cp:revision>11</cp:revision>
  <dcterms:created xsi:type="dcterms:W3CDTF">2024-03-28T04:29:02Z</dcterms:created>
  <dcterms:modified xsi:type="dcterms:W3CDTF">2024-03-28T06:36:59Z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