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1602700" cy="7200900"/>
  <p:notesSz cx="6858000" cy="9144000"/>
  <p:defaultTextStyle>
    <a:defPPr>
      <a:defRPr lang="zh-CN"/>
    </a:defPPr>
    <a:lvl1pPr marL="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437" y="-518"/>
      </p:cViewPr>
      <p:guideLst>
        <p:guide orient="horz" pos="2268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3" y="2236947"/>
            <a:ext cx="18362295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5" y="4080510"/>
            <a:ext cx="1512189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288371"/>
            <a:ext cx="4860608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5" y="288371"/>
            <a:ext cx="14221778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4627245"/>
            <a:ext cx="18362295" cy="1430179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3052049"/>
            <a:ext cx="18362295" cy="1575196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5" y="1680211"/>
            <a:ext cx="9541193" cy="4752261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2" y="1680211"/>
            <a:ext cx="9541193" cy="4752261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1611869"/>
            <a:ext cx="9544944" cy="67175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5" y="2283619"/>
            <a:ext cx="9544944" cy="414885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3" y="1611869"/>
            <a:ext cx="9548693" cy="67175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3" y="2283619"/>
            <a:ext cx="9548693" cy="414885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6" y="286702"/>
            <a:ext cx="7107139" cy="122015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286703"/>
            <a:ext cx="12076509" cy="6145769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6" y="1506856"/>
            <a:ext cx="7107139" cy="4925616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5040630"/>
            <a:ext cx="12961620" cy="59507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643414"/>
            <a:ext cx="12961620" cy="4320540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5635705"/>
            <a:ext cx="12961620" cy="845105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5" y="288370"/>
            <a:ext cx="19442430" cy="1200150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1680211"/>
            <a:ext cx="19442430" cy="4752261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5" y="6674168"/>
            <a:ext cx="5040630" cy="383381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3" y="6674168"/>
            <a:ext cx="6840855" cy="383381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5" y="6674168"/>
            <a:ext cx="5040630" cy="383381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8182" y="360090"/>
            <a:ext cx="3240360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80270" y="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全局作用域</a:t>
            </a:r>
            <a:endParaRPr lang="zh-CN" altLang="en-US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88182" y="144021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72358" y="360090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182" y="144021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变量提升，</a:t>
            </a:r>
            <a:endParaRPr lang="en-US" altLang="zh-CN" sz="2000" dirty="0" smtClean="0"/>
          </a:p>
          <a:p>
            <a:r>
              <a:rPr lang="zh-CN" altLang="en-US" sz="2000" dirty="0" smtClean="0"/>
              <a:t>代</a:t>
            </a:r>
            <a:r>
              <a:rPr lang="zh-CN" altLang="en-US" sz="2000" dirty="0" smtClean="0"/>
              <a:t>码执行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36254" y="3600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i</a:t>
            </a:r>
            <a:endParaRPr lang="zh-CN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4246" y="6481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fn</a:t>
            </a:r>
            <a:endParaRPr lang="zh-CN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936254" y="100816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</a:t>
            </a:r>
            <a:endParaRPr lang="zh-CN" altLang="en-US" sz="1800" dirty="0"/>
          </a:p>
        </p:txBody>
      </p:sp>
      <p:sp>
        <p:nvSpPr>
          <p:cNvPr id="17" name="圆角矩形 16"/>
          <p:cNvSpPr/>
          <p:nvPr/>
        </p:nvSpPr>
        <p:spPr>
          <a:xfrm>
            <a:off x="288182" y="5616674"/>
            <a:ext cx="280831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4246" y="5112618"/>
            <a:ext cx="1765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6174" y="5616674"/>
            <a:ext cx="306500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‘</a:t>
            </a:r>
            <a:r>
              <a:rPr lang="en-US" altLang="zh-CN" sz="1800" dirty="0" smtClean="0"/>
              <a:t>  return function (n) {</a:t>
            </a:r>
            <a:endParaRPr lang="en-US" altLang="zh-CN" sz="1800" dirty="0" smtClean="0"/>
          </a:p>
          <a:p>
            <a:r>
              <a:rPr lang="en-US" altLang="zh-CN" sz="1800" dirty="0" smtClean="0"/>
              <a:t>                console.log(n + (++i));</a:t>
            </a:r>
            <a:endParaRPr lang="en-US" altLang="zh-CN" sz="1800" dirty="0" smtClean="0"/>
          </a:p>
          <a:p>
            <a:r>
              <a:rPr lang="en-US" altLang="zh-CN" sz="1800" dirty="0" smtClean="0"/>
              <a:t>            }</a:t>
            </a:r>
            <a:endParaRPr lang="en-US" altLang="zh-CN" sz="1800" dirty="0" smtClean="0"/>
          </a:p>
          <a:p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88382" y="64812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aaafff000</a:t>
            </a:r>
            <a:endParaRPr lang="zh-CN" altLang="en-US" sz="1800" dirty="0"/>
          </a:p>
        </p:txBody>
      </p:sp>
      <p:cxnSp>
        <p:nvCxnSpPr>
          <p:cNvPr id="22" name="直接连接符 21"/>
          <p:cNvCxnSpPr>
            <a:stCxn id="15" idx="3"/>
            <a:endCxn id="20" idx="1"/>
          </p:cNvCxnSpPr>
          <p:nvPr/>
        </p:nvCxnSpPr>
        <p:spPr>
          <a:xfrm>
            <a:off x="1241272" y="832788"/>
            <a:ext cx="847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166" y="2160290"/>
            <a:ext cx="340849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</a:t>
            </a:r>
            <a:r>
              <a:rPr lang="en-US" altLang="zh-CN" sz="1800" dirty="0" smtClean="0"/>
              <a:t> var i = 5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r>
              <a:rPr lang="en-US" altLang="zh-CN" sz="1800" dirty="0" smtClean="0"/>
              <a:t>     var</a:t>
            </a:r>
            <a:r>
              <a:rPr lang="en-US" altLang="zh-CN" sz="1800" dirty="0" smtClean="0"/>
              <a:t> f = fn(1</a:t>
            </a:r>
            <a:r>
              <a:rPr lang="en-US" altLang="zh-CN" sz="1800" dirty="0" smtClean="0"/>
              <a:t>); // var f = aaafff111</a:t>
            </a:r>
            <a:endParaRPr lang="en-US" altLang="zh-CN" sz="1800" dirty="0" smtClean="0"/>
          </a:p>
          <a:p>
            <a:r>
              <a:rPr lang="en-US" altLang="zh-CN" sz="1800" dirty="0" smtClean="0"/>
              <a:t>    f(2);</a:t>
            </a:r>
            <a:endParaRPr lang="en-US" altLang="zh-CN" sz="1800" dirty="0" smtClean="0"/>
          </a:p>
          <a:p>
            <a:r>
              <a:rPr lang="en-US" altLang="zh-CN" sz="1800" dirty="0" smtClean="0"/>
              <a:t>    fn(3</a:t>
            </a:r>
            <a:r>
              <a:rPr lang="en-US" altLang="zh-CN" sz="1800" dirty="0" smtClean="0"/>
              <a:t>)(4</a:t>
            </a:r>
            <a:r>
              <a:rPr lang="en-US" altLang="zh-CN" sz="1800" dirty="0" smtClean="0"/>
              <a:t>);</a:t>
            </a:r>
            <a:endParaRPr lang="en-US" altLang="zh-CN" sz="1800" dirty="0" smtClean="0"/>
          </a:p>
          <a:p>
            <a:r>
              <a:rPr lang="en-US" altLang="zh-CN" sz="1800" dirty="0" smtClean="0"/>
              <a:t>    //aaafff222(4) </a:t>
            </a:r>
            <a:endParaRPr lang="en-US" altLang="zh-CN" sz="1800" dirty="0" smtClean="0"/>
          </a:p>
          <a:p>
            <a:r>
              <a:rPr lang="en-US" altLang="zh-CN" sz="1800" dirty="0" smtClean="0"/>
              <a:t>     fn(5</a:t>
            </a:r>
            <a:r>
              <a:rPr lang="en-US" altLang="zh-CN" sz="1800" dirty="0" smtClean="0"/>
              <a:t>)(6</a:t>
            </a:r>
            <a:r>
              <a:rPr lang="en-US" altLang="zh-CN" sz="1800" dirty="0" smtClean="0"/>
              <a:t>);   // 12</a:t>
            </a:r>
            <a:endParaRPr lang="en-US" altLang="zh-CN" sz="1800" dirty="0" smtClean="0"/>
          </a:p>
          <a:p>
            <a:r>
              <a:rPr lang="en-US" altLang="zh-CN" sz="1800" dirty="0" smtClean="0"/>
              <a:t> </a:t>
            </a:r>
            <a:r>
              <a:rPr lang="en-US" altLang="zh-CN" sz="1800" dirty="0" smtClean="0"/>
              <a:t>    f(7)</a:t>
            </a:r>
            <a:endParaRPr lang="en-US" altLang="zh-CN" sz="1800" dirty="0" smtClean="0"/>
          </a:p>
          <a:p>
            <a:r>
              <a:rPr lang="en-US" altLang="zh-CN" sz="1800" dirty="0" smtClean="0"/>
              <a:t>    console.log(i) // 5</a:t>
            </a:r>
            <a:endParaRPr lang="zh-CN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2520430" y="360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5</a:t>
            </a:r>
            <a:endParaRPr lang="zh-CN" altLang="en-US" sz="1800" dirty="0"/>
          </a:p>
        </p:txBody>
      </p:sp>
      <p:cxnSp>
        <p:nvCxnSpPr>
          <p:cNvPr id="26" name="直接连接符 25"/>
          <p:cNvCxnSpPr>
            <a:stCxn id="14" idx="3"/>
            <a:endCxn id="24" idx="1"/>
          </p:cNvCxnSpPr>
          <p:nvPr/>
        </p:nvCxnSpPr>
        <p:spPr>
          <a:xfrm>
            <a:off x="1173820" y="544756"/>
            <a:ext cx="1346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672558" y="1008162"/>
            <a:ext cx="3240360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16574" y="36009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</a:t>
            </a:r>
            <a:r>
              <a:rPr lang="en-US" altLang="zh-CN" sz="1800" dirty="0" smtClean="0"/>
              <a:t>n(1)</a:t>
            </a:r>
            <a:r>
              <a:rPr lang="zh-CN" altLang="en-US" sz="1800" dirty="0" smtClean="0"/>
              <a:t>执行形成私有作用域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，他的上一级作用域是全局</a:t>
            </a:r>
            <a:endParaRPr lang="zh-CN" altLang="en-US" sz="18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3672558" y="2088282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84726" y="100816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0630" y="10081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i</a:t>
            </a:r>
            <a:endParaRPr lang="zh-CN" alt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32798" y="1008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1  2   3</a:t>
            </a:r>
            <a:endParaRPr lang="zh-CN" altLang="en-US" sz="1800" dirty="0"/>
          </a:p>
        </p:txBody>
      </p:sp>
      <p:cxnSp>
        <p:nvCxnSpPr>
          <p:cNvPr id="37" name="直接连接符 36"/>
          <p:cNvCxnSpPr>
            <a:stCxn id="34" idx="3"/>
            <a:endCxn id="35" idx="1"/>
          </p:cNvCxnSpPr>
          <p:nvPr/>
        </p:nvCxnSpPr>
        <p:spPr>
          <a:xfrm>
            <a:off x="4558196" y="1192828"/>
            <a:ext cx="1274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44566" y="2232298"/>
            <a:ext cx="3065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return function (n) {</a:t>
            </a:r>
            <a:endParaRPr lang="en-US" altLang="zh-CN" sz="1800" dirty="0" smtClean="0"/>
          </a:p>
          <a:p>
            <a:r>
              <a:rPr lang="en-US" altLang="zh-CN" sz="1800" dirty="0" smtClean="0"/>
              <a:t>                console.log(n + (++i));</a:t>
            </a:r>
            <a:endParaRPr lang="en-US" altLang="zh-CN" sz="1800" dirty="0" smtClean="0"/>
          </a:p>
          <a:p>
            <a:r>
              <a:rPr lang="en-US" altLang="zh-CN" sz="1800" dirty="0" smtClean="0"/>
              <a:t>            </a:t>
            </a: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r>
              <a:rPr lang="en-US" altLang="zh-CN" sz="1800" dirty="0" smtClean="0"/>
              <a:t>return aaafff111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0" name="圆角矩形 39"/>
          <p:cNvSpPr/>
          <p:nvPr/>
        </p:nvSpPr>
        <p:spPr>
          <a:xfrm>
            <a:off x="3672558" y="5616674"/>
            <a:ext cx="280831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76614" y="5112618"/>
            <a:ext cx="1765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6574" y="5904706"/>
            <a:ext cx="2484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‘</a:t>
            </a:r>
            <a:r>
              <a:rPr lang="en-US" altLang="zh-CN" sz="1800" dirty="0" smtClean="0"/>
              <a:t>  console.log(n + (++i));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88382" y="100816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aaafff111</a:t>
            </a:r>
            <a:endParaRPr lang="zh-CN" altLang="en-US" sz="1800" dirty="0"/>
          </a:p>
        </p:txBody>
      </p:sp>
      <p:cxnSp>
        <p:nvCxnSpPr>
          <p:cNvPr id="45" name="直接连接符 44"/>
          <p:cNvCxnSpPr>
            <a:stCxn id="16" idx="3"/>
            <a:endCxn id="43" idx="1"/>
          </p:cNvCxnSpPr>
          <p:nvPr/>
        </p:nvCxnSpPr>
        <p:spPr>
          <a:xfrm>
            <a:off x="1191452" y="1192828"/>
            <a:ext cx="896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056934" y="936154"/>
            <a:ext cx="338437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128942" y="28808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执行形成私有作用域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，他的上一级作用域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7056934" y="2088282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713118" y="93615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05006" y="936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endParaRPr lang="zh-CN" altLang="en-US" sz="1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33198" y="936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cxnSp>
        <p:nvCxnSpPr>
          <p:cNvPr id="55" name="直接连接符 54"/>
          <p:cNvCxnSpPr>
            <a:stCxn id="52" idx="3"/>
            <a:endCxn id="53" idx="1"/>
          </p:cNvCxnSpPr>
          <p:nvPr/>
        </p:nvCxnSpPr>
        <p:spPr>
          <a:xfrm>
            <a:off x="8011500" y="1120820"/>
            <a:ext cx="1421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00950" y="2304306"/>
            <a:ext cx="2271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console.log(n + (++i</a:t>
            </a:r>
            <a:r>
              <a:rPr lang="en-US" altLang="zh-CN" sz="1800" dirty="0" smtClean="0"/>
              <a:t>));</a:t>
            </a:r>
            <a:endParaRPr lang="en-US" altLang="zh-CN" sz="1800" dirty="0" smtClean="0"/>
          </a:p>
          <a:p>
            <a:r>
              <a:rPr lang="en-US" altLang="zh-CN" sz="1800" dirty="0" smtClean="0"/>
              <a:t>n</a:t>
            </a:r>
            <a:r>
              <a:rPr lang="zh-CN" altLang="en-US" sz="1800" dirty="0" smtClean="0"/>
              <a:t>是自己私有的</a:t>
            </a:r>
            <a:endParaRPr lang="en-US" altLang="zh-CN" sz="1800" dirty="0" smtClean="0"/>
          </a:p>
          <a:p>
            <a:r>
              <a:rPr lang="en-US" altLang="zh-CN" sz="1800" dirty="0" smtClean="0"/>
              <a:t>i</a:t>
            </a:r>
            <a:r>
              <a:rPr lang="zh-CN" altLang="en-US" sz="1800" dirty="0" smtClean="0"/>
              <a:t>是上一级作用域的</a:t>
            </a:r>
            <a:endParaRPr lang="en-US" altLang="zh-CN" sz="1800" dirty="0" smtClean="0"/>
          </a:p>
          <a:p>
            <a:r>
              <a:rPr lang="en-US" altLang="zh-CN" sz="1800" dirty="0" smtClean="0"/>
              <a:t>console.log(4)  </a:t>
            </a:r>
            <a:endParaRPr lang="zh-CN" altLang="en-US" sz="1800" dirty="0"/>
          </a:p>
        </p:txBody>
      </p:sp>
      <p:cxnSp>
        <p:nvCxnSpPr>
          <p:cNvPr id="58" name="直接连接符 57"/>
          <p:cNvCxnSpPr>
            <a:stCxn id="35" idx="1"/>
          </p:cNvCxnSpPr>
          <p:nvPr/>
        </p:nvCxnSpPr>
        <p:spPr>
          <a:xfrm>
            <a:off x="5832798" y="1192828"/>
            <a:ext cx="216024" cy="3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272958" y="3456434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2638" y="37444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不销毁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09062" y="37444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销毁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0585326" y="864146"/>
            <a:ext cx="345638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585326" y="216074"/>
            <a:ext cx="3425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Fn(3)</a:t>
            </a:r>
            <a:r>
              <a:rPr lang="zh-CN" altLang="en-US" sz="2000" dirty="0" smtClean="0"/>
              <a:t>执行形成私有作用域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 smtClean="0"/>
              <a:t>他的上一级作用域全局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10585326" y="208828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2241510" y="864146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305406" y="8641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i</a:t>
            </a:r>
            <a:endParaRPr lang="zh-CN" alt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2961590" y="86414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3   4</a:t>
            </a:r>
            <a:endParaRPr lang="zh-CN" altLang="en-US" sz="1800" dirty="0"/>
          </a:p>
        </p:txBody>
      </p:sp>
      <p:cxnSp>
        <p:nvCxnSpPr>
          <p:cNvPr id="73" name="直接连接符 72"/>
          <p:cNvCxnSpPr>
            <a:stCxn id="70" idx="3"/>
            <a:endCxn id="71" idx="1"/>
          </p:cNvCxnSpPr>
          <p:nvPr/>
        </p:nvCxnSpPr>
        <p:spPr>
          <a:xfrm>
            <a:off x="11542972" y="1048812"/>
            <a:ext cx="141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729342" y="2232298"/>
            <a:ext cx="306500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return function (n) {</a:t>
            </a:r>
            <a:endParaRPr lang="en-US" altLang="zh-CN" sz="1800" dirty="0" smtClean="0"/>
          </a:p>
          <a:p>
            <a:r>
              <a:rPr lang="en-US" altLang="zh-CN" sz="1800" dirty="0" smtClean="0"/>
              <a:t>                console.log(n + (++i));</a:t>
            </a:r>
            <a:endParaRPr lang="en-US" altLang="zh-CN" sz="1800" dirty="0" smtClean="0"/>
          </a:p>
          <a:p>
            <a:r>
              <a:rPr lang="en-US" altLang="zh-CN" sz="1800" dirty="0" smtClean="0"/>
              <a:t>            }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10801350" y="5760690"/>
            <a:ext cx="280831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1305406" y="5256634"/>
            <a:ext cx="1765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aaafff222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945366" y="6048722"/>
            <a:ext cx="2484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‘</a:t>
            </a:r>
            <a:r>
              <a:rPr lang="en-US" altLang="zh-CN" sz="1800" dirty="0" smtClean="0"/>
              <a:t>  console.log(n + (++i));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4113718" y="864146"/>
            <a:ext cx="3312368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4113718" y="21607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dirty="0" smtClean="0"/>
              <a:t>aafff222(4)</a:t>
            </a:r>
            <a:r>
              <a:rPr lang="zh-CN" altLang="en-US" sz="1800" dirty="0" smtClean="0"/>
              <a:t>执行形成私有作用域</a:t>
            </a:r>
            <a:r>
              <a:rPr lang="en-US" altLang="zh-CN" sz="1800" dirty="0" smtClean="0"/>
              <a:t>D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r>
              <a:rPr lang="zh-CN" altLang="en-US" sz="1800" dirty="0" smtClean="0"/>
              <a:t>他</a:t>
            </a:r>
            <a:r>
              <a:rPr lang="zh-CN" altLang="en-US" sz="1800" dirty="0" smtClean="0"/>
              <a:t>的上一级作用域是</a:t>
            </a:r>
            <a:r>
              <a:rPr lang="en-US" altLang="zh-CN" sz="1800" dirty="0" smtClean="0"/>
              <a:t>C</a:t>
            </a:r>
            <a:endParaRPr lang="zh-CN" alt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11161390" y="3816474"/>
            <a:ext cx="2316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不立即销毁</a:t>
            </a:r>
            <a:endParaRPr lang="en-US" altLang="zh-CN" dirty="0" smtClean="0"/>
          </a:p>
          <a:p>
            <a:r>
              <a:rPr lang="zh-CN" altLang="en-US" sz="1200" dirty="0" smtClean="0"/>
              <a:t>等</a:t>
            </a:r>
            <a:r>
              <a:rPr lang="zh-CN" altLang="en-US" sz="1200" dirty="0" smtClean="0"/>
              <a:t>待</a:t>
            </a:r>
            <a:r>
              <a:rPr lang="en-US" altLang="zh-CN" sz="1200" dirty="0" smtClean="0"/>
              <a:t>aaafff222</a:t>
            </a:r>
            <a:r>
              <a:rPr lang="zh-CN" altLang="en-US" sz="1200" dirty="0" smtClean="0"/>
              <a:t>执行完成之后销毁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14113718" y="2088282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5841910" y="864146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905806" y="864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endParaRPr lang="zh-CN" altLang="en-US" sz="1800" dirty="0"/>
          </a:p>
        </p:txBody>
      </p:sp>
      <p:sp>
        <p:nvSpPr>
          <p:cNvPr id="86" name="TextBox 85"/>
          <p:cNvSpPr txBox="1"/>
          <p:nvPr/>
        </p:nvSpPr>
        <p:spPr>
          <a:xfrm>
            <a:off x="16417974" y="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4</a:t>
            </a:r>
            <a:endParaRPr lang="zh-CN" altLang="en-US" sz="1800" dirty="0"/>
          </a:p>
        </p:txBody>
      </p:sp>
      <p:cxnSp>
        <p:nvCxnSpPr>
          <p:cNvPr id="88" name="直接连接符 87"/>
          <p:cNvCxnSpPr>
            <a:stCxn id="85" idx="3"/>
            <a:endCxn id="86" idx="1"/>
          </p:cNvCxnSpPr>
          <p:nvPr/>
        </p:nvCxnSpPr>
        <p:spPr>
          <a:xfrm>
            <a:off x="15212300" y="1048812"/>
            <a:ext cx="120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689782" y="2304306"/>
            <a:ext cx="2430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 console.log(n + (++i</a:t>
            </a:r>
            <a:r>
              <a:rPr lang="en-US" altLang="zh-CN" sz="1800" dirty="0" smtClean="0"/>
              <a:t>));  </a:t>
            </a:r>
            <a:endParaRPr lang="en-US" altLang="zh-CN" sz="1800" dirty="0" smtClean="0"/>
          </a:p>
          <a:p>
            <a:r>
              <a:rPr lang="en-US" altLang="zh-CN" sz="1800" dirty="0" smtClean="0"/>
              <a:t>n</a:t>
            </a:r>
            <a:r>
              <a:rPr lang="zh-CN" altLang="en-US" sz="1800" dirty="0" smtClean="0"/>
              <a:t>是自己的</a:t>
            </a:r>
            <a:endParaRPr lang="en-US" altLang="zh-CN" sz="1800" dirty="0" smtClean="0"/>
          </a:p>
          <a:p>
            <a:r>
              <a:rPr lang="en-US" altLang="zh-CN" sz="1800" dirty="0" smtClean="0"/>
              <a:t>i</a:t>
            </a:r>
            <a:r>
              <a:rPr lang="zh-CN" altLang="en-US" sz="1800" dirty="0" smtClean="0"/>
              <a:t>是上一级作用域的</a:t>
            </a:r>
            <a:endParaRPr lang="en-US" altLang="zh-CN" sz="1800" dirty="0" smtClean="0"/>
          </a:p>
          <a:p>
            <a:r>
              <a:rPr lang="en-US" altLang="zh-CN" sz="1800" dirty="0" smtClean="0"/>
              <a:t>c</a:t>
            </a:r>
            <a:r>
              <a:rPr lang="en-US" altLang="zh-CN" sz="1800" dirty="0" smtClean="0"/>
              <a:t>onsole.log(8)</a:t>
            </a:r>
            <a:endParaRPr lang="zh-CN" altLang="en-US" sz="1800" dirty="0"/>
          </a:p>
        </p:txBody>
      </p:sp>
      <p:cxnSp>
        <p:nvCxnSpPr>
          <p:cNvPr id="91" name="直接连接符 90"/>
          <p:cNvCxnSpPr/>
          <p:nvPr/>
        </p:nvCxnSpPr>
        <p:spPr>
          <a:xfrm flipH="1" flipV="1">
            <a:off x="13105606" y="1008162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4761790" y="3384426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689782" y="38164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立</a:t>
            </a:r>
            <a:r>
              <a:rPr lang="zh-CN" altLang="en-US" dirty="0" smtClean="0"/>
              <a:t>即销毁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360190" y="3960490"/>
            <a:ext cx="17281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7714118" y="864146"/>
            <a:ext cx="324036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console.log(n + (++i));’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7930142" y="288082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</a:t>
            </a:r>
            <a:r>
              <a:rPr lang="en-US" altLang="zh-CN" sz="1800" dirty="0" smtClean="0"/>
              <a:t>(7)</a:t>
            </a:r>
            <a:r>
              <a:rPr lang="zh-CN" altLang="en-US" sz="1800" dirty="0" smtClean="0"/>
              <a:t>执</a:t>
            </a:r>
            <a:r>
              <a:rPr lang="zh-CN" altLang="en-US" sz="1800" dirty="0" smtClean="0"/>
              <a:t>行形成私有作用域</a:t>
            </a:r>
            <a:r>
              <a:rPr lang="en-US" altLang="zh-CN" sz="1800" dirty="0" smtClean="0"/>
              <a:t>F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r>
              <a:rPr lang="zh-CN" altLang="en-US" sz="1800" dirty="0" smtClean="0"/>
              <a:t>他的上一级作用域是</a:t>
            </a:r>
            <a:r>
              <a:rPr lang="en-US" altLang="zh-CN" sz="1800" dirty="0" smtClean="0"/>
              <a:t>A</a:t>
            </a:r>
            <a:endParaRPr lang="zh-CN" altLang="en-US" sz="1800" dirty="0"/>
          </a:p>
        </p:txBody>
      </p:sp>
      <p:cxnSp>
        <p:nvCxnSpPr>
          <p:cNvPr id="102" name="直接连接符 101"/>
          <p:cNvCxnSpPr/>
          <p:nvPr/>
        </p:nvCxnSpPr>
        <p:spPr>
          <a:xfrm>
            <a:off x="17714118" y="2088282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9370302" y="86414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8434198" y="864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endParaRPr lang="zh-CN" alt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0018374" y="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7</a:t>
            </a:r>
            <a:endParaRPr lang="zh-CN" altLang="en-US" sz="1800" dirty="0"/>
          </a:p>
        </p:txBody>
      </p:sp>
      <p:cxnSp>
        <p:nvCxnSpPr>
          <p:cNvPr id="108" name="直接连接符 107"/>
          <p:cNvCxnSpPr>
            <a:stCxn id="105" idx="3"/>
            <a:endCxn id="106" idx="1"/>
          </p:cNvCxnSpPr>
          <p:nvPr/>
        </p:nvCxnSpPr>
        <p:spPr>
          <a:xfrm>
            <a:off x="18740692" y="1048812"/>
            <a:ext cx="1277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074158" y="2808362"/>
            <a:ext cx="290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console.log(n + (++i</a:t>
            </a:r>
            <a:r>
              <a:rPr lang="en-US" altLang="zh-CN" sz="1800" dirty="0" smtClean="0"/>
              <a:t>));’ 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// 10</a:t>
            </a:r>
            <a:endParaRPr lang="zh-CN" altLang="en-US" sz="1800" dirty="0"/>
          </a:p>
        </p:txBody>
      </p:sp>
      <p:cxnSp>
        <p:nvCxnSpPr>
          <p:cNvPr id="112" name="直接连接符 111"/>
          <p:cNvCxnSpPr/>
          <p:nvPr/>
        </p:nvCxnSpPr>
        <p:spPr>
          <a:xfrm>
            <a:off x="17930142" y="3096394"/>
            <a:ext cx="33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8722230" y="38164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销毁</a:t>
            </a:r>
            <a:endParaRPr lang="zh-CN" altLang="en-US" dirty="0"/>
          </a:p>
        </p:txBody>
      </p:sp>
      <p:cxnSp>
        <p:nvCxnSpPr>
          <p:cNvPr id="115" name="直接连接符 114"/>
          <p:cNvCxnSpPr/>
          <p:nvPr/>
        </p:nvCxnSpPr>
        <p:spPr>
          <a:xfrm flipH="1">
            <a:off x="360190" y="4608562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演示</Application>
  <PresentationFormat>自定义</PresentationFormat>
  <Paragraphs>111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14543</cp:lastModifiedBy>
  <cp:revision>2</cp:revision>
  <dcterms:created xsi:type="dcterms:W3CDTF">2019-11-23T08:18:21Z</dcterms:created>
  <dcterms:modified xsi:type="dcterms:W3CDTF">2019-11-23T08:19:09Z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