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69195257581"/>
          <c:y val="0.0452270977675135"/>
          <c:w val="0.859322211730144"/>
          <c:h val="0.8131639722863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srgbClr val="376FFF">
                  <a:lumMod val="20000"/>
                  <a:lumOff val="80000"/>
                  <a:alpha val="20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38100" dist="38100" dir="5400000" algn="t" rotWithShape="0">
                <a:srgbClr val="376FFF">
                  <a:lumMod val="20000"/>
                  <a:lumOff val="80000"/>
                  <a:alpha val="20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155788"/>
        <c:axId val="347468155"/>
      </c:barChart>
      <c:catAx>
        <c:axId val="5551557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000" b="0" i="0" u="none" strike="noStrike" kern="120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47468155"/>
        <c:crosses val="autoZero"/>
        <c:auto val="0"/>
        <c:lblAlgn val="ctr"/>
        <c:lblOffset val="300"/>
        <c:noMultiLvlLbl val="0"/>
      </c:catAx>
      <c:valAx>
        <c:axId val="347468155"/>
        <c:scaling>
          <c:orientation val="minMax"/>
          <c:min val="1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5551557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c4eaf71-f820-4578-8e9a-ec87c36e6f61}"/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zh-CN" sz="1200" b="1">
          <a:solidFill>
            <a:srgbClr val="000000">
              <a:lumMod val="65000"/>
              <a:lumOff val="35000"/>
            </a:srgb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rgbClr val="000000">
        <a:lumMod val="65000"/>
        <a:lumOff val="35000"/>
      </a:srgbClr>
    </cs:fontRef>
    <cs:defRPr sz="1000" kern="1200"/>
  </cs:axisTitle>
  <cs:categoryAxis>
    <cs:lnRef idx="0"/>
    <cs:fillRef idx="0"/>
    <cs:effectRef idx="0"/>
    <cs:fontRef idx="minor">
      <a:srgbClr val="000000">
        <a:lumMod val="65000"/>
        <a:lumOff val="35000"/>
      </a:srgbClr>
    </cs:fontRef>
    <cs:spPr>
      <a:ln w="9525" cap="flat" cmpd="sng" algn="ctr">
        <a:solidFill>
          <a:srgbClr val="000000">
            <a:lumMod val="15000"/>
            <a:lumOff val="85000"/>
          </a:srgb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rgbClr val="000000"/>
    </cs:fontRef>
    <cs:spPr>
      <a:solidFill>
        <a:srgbClr val="FFFFFF"/>
      </a:solidFill>
      <a:ln w="9525" cap="flat" cmpd="sng" algn="ctr">
        <a:solidFill>
          <a:srgbClr val="000000">
            <a:lumMod val="15000"/>
            <a:lumOff val="85000"/>
          </a:srgbClr>
        </a:solidFill>
        <a:round/>
      </a:ln>
    </cs:spPr>
    <cs:defRPr sz="1000" kern="1200"/>
  </cs:chartArea>
  <cs:dataLabel>
    <cs:lnRef idx="0"/>
    <cs:fillRef idx="0"/>
    <cs:effectRef idx="0"/>
    <cs:fontRef idx="minor">
      <a:srgbClr val="000000">
        <a:lumMod val="75000"/>
        <a:lumOff val="25000"/>
      </a:srgbClr>
    </cs:fontRef>
    <cs:defRPr sz="900" kern="1200"/>
  </cs:dataLabel>
  <cs:dataLabelCallout>
    <cs:lnRef idx="0"/>
    <cs:fillRef idx="0"/>
    <cs:effectRef idx="0"/>
    <cs:fontRef idx="minor">
      <a:srgbClr val="000000">
        <a:lumMod val="65000"/>
        <a:lumOff val="35000"/>
      </a:srgbClr>
    </cs:fontRef>
    <cs:spPr>
      <a:solidFill>
        <a:srgbClr val="FFFFFF"/>
      </a:solidFill>
      <a:ln>
        <a:solidFill>
          <a:srgbClr val="000000">
            <a:lumMod val="25000"/>
            <a:lumOff val="75000"/>
          </a:srgb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rgbClr val="000000"/>
    </cs:fontRef>
  </cs:dataPoint>
  <cs:dataPoint3D>
    <cs:lnRef idx="0"/>
    <cs:fillRef idx="1">
      <cs:styleClr val="auto"/>
    </cs:fillRef>
    <cs:effectRef idx="0"/>
    <cs:fontRef idx="minor">
      <a:srgbClr val="000000"/>
    </cs:fontRef>
  </cs:dataPoint3D>
  <cs:dataPointLine>
    <cs:lnRef idx="0">
      <cs:styleClr val="auto"/>
    </cs:lnRef>
    <cs:fillRef idx="1"/>
    <cs:effectRef idx="0"/>
    <cs:fontRef idx="minor">
      <a:srgbClr val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rgbClr val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rgbClr val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rgbClr val="000000">
        <a:lumMod val="65000"/>
        <a:lumOff val="35000"/>
      </a:srgbClr>
    </cs:fontRef>
    <cs:spPr>
      <a:noFill/>
      <a:ln w="9525" cap="flat" cmpd="sng" algn="ctr">
        <a:solidFill>
          <a:srgbClr val="000000">
            <a:lumMod val="15000"/>
            <a:lumOff val="85000"/>
          </a:srgbClr>
        </a:solidFill>
        <a:round/>
      </a:ln>
    </cs:spPr>
    <cs:defRPr sz="900" kern="1200"/>
  </cs:dataTable>
  <cs:downBar>
    <cs:lnRef idx="0"/>
    <cs:fillRef idx="0"/>
    <cs:effectRef idx="0"/>
    <cs:fontRef idx="minor">
      <a:srgbClr val="000000"/>
    </cs:fontRef>
    <cs:spPr>
      <a:solidFill>
        <a:srgbClr val="000000">
          <a:lumMod val="65000"/>
          <a:lumOff val="35000"/>
        </a:srgbClr>
      </a:solidFill>
      <a:ln w="9525">
        <a:solidFill>
          <a:srgbClr val="000000">
            <a:lumMod val="65000"/>
            <a:lumOff val="35000"/>
          </a:srgbClr>
        </a:solidFill>
      </a:ln>
    </cs:spPr>
  </cs:downBar>
  <cs:dropLine>
    <cs:lnRef idx="0"/>
    <cs:fillRef idx="0"/>
    <cs:effectRef idx="0"/>
    <cs:fontRef idx="minor">
      <a:srgbClr val="000000"/>
    </cs:fontRef>
    <cs:spPr>
      <a:ln w="9525" cap="flat" cmpd="sng" algn="ctr">
        <a:solidFill>
          <a:srgbClr val="000000">
            <a:lumMod val="35000"/>
            <a:lumOff val="65000"/>
          </a:srgbClr>
        </a:solidFill>
        <a:round/>
      </a:ln>
    </cs:spPr>
  </cs:dropLine>
  <cs:errorBar>
    <cs:lnRef idx="0"/>
    <cs:fillRef idx="0"/>
    <cs:effectRef idx="0"/>
    <cs:fontRef idx="minor">
      <a:srgbClr val="000000"/>
    </cs:fontRef>
    <cs:spPr>
      <a:ln w="9525" cap="flat" cmpd="sng" algn="ctr">
        <a:solidFill>
          <a:srgbClr val="000000">
            <a:lumMod val="65000"/>
            <a:lumOff val="35000"/>
          </a:srgbClr>
        </a:solidFill>
        <a:round/>
      </a:ln>
    </cs:spPr>
  </cs:errorBar>
  <cs:floor>
    <cs:lnRef idx="0"/>
    <cs:fillRef idx="0"/>
    <cs:effectRef idx="0"/>
    <cs:fontRef idx="minor">
      <a:srgbClr val="000000"/>
    </cs:fontRef>
    <cs:spPr>
      <a:noFill/>
      <a:ln>
        <a:noFill/>
      </a:ln>
    </cs:spPr>
  </cs:floor>
  <cs:gridlineMajor>
    <cs:lnRef idx="0"/>
    <cs:fillRef idx="0"/>
    <cs:effectRef idx="0"/>
    <cs:fontRef idx="minor">
      <a:srgbClr val="000000"/>
    </cs:fontRef>
    <cs:spPr>
      <a:ln w="9525" cap="flat" cmpd="sng" algn="ctr">
        <a:solidFill>
          <a:srgbClr val="000000">
            <a:lumMod val="15000"/>
            <a:lumOff val="85000"/>
          </a:srgbClr>
        </a:solidFill>
        <a:round/>
      </a:ln>
    </cs:spPr>
  </cs:gridlineMajor>
  <cs:gridlineMinor>
    <cs:lnRef idx="0"/>
    <cs:fillRef idx="0"/>
    <cs:effectRef idx="0"/>
    <cs:fontRef idx="minor">
      <a:srgbClr val="000000"/>
    </cs:fontRef>
    <cs:spPr>
      <a:ln w="9525" cap="flat" cmpd="sng" algn="ctr">
        <a:solidFill>
          <a:srgbClr val="000000">
            <a:lumMod val="5000"/>
            <a:lumOff val="95000"/>
          </a:srgbClr>
        </a:solidFill>
        <a:round/>
      </a:ln>
    </cs:spPr>
  </cs:gridlineMinor>
  <cs:hiLoLine>
    <cs:lnRef idx="0"/>
    <cs:fillRef idx="0"/>
    <cs:effectRef idx="0"/>
    <cs:fontRef idx="minor">
      <a:srgbClr val="000000"/>
    </cs:fontRef>
    <cs:spPr>
      <a:ln w="9525" cap="flat" cmpd="sng" algn="ctr">
        <a:solidFill>
          <a:srgbClr val="000000">
            <a:lumMod val="75000"/>
            <a:lumOff val="25000"/>
          </a:srgbClr>
        </a:solidFill>
        <a:round/>
      </a:ln>
    </cs:spPr>
  </cs:hiLoLine>
  <cs:leaderLine>
    <cs:lnRef idx="0"/>
    <cs:fillRef idx="0"/>
    <cs:effectRef idx="0"/>
    <cs:fontRef idx="minor">
      <a:srgbClr val="000000"/>
    </cs:fontRef>
    <cs:spPr>
      <a:ln w="9525" cap="flat" cmpd="sng" algn="ctr">
        <a:solidFill>
          <a:srgbClr val="000000">
            <a:lumMod val="35000"/>
            <a:lumOff val="65000"/>
          </a:srgbClr>
        </a:solidFill>
        <a:round/>
      </a:ln>
    </cs:spPr>
  </cs:leaderLine>
  <cs:legend>
    <cs:lnRef idx="0"/>
    <cs:fillRef idx="0"/>
    <cs:effectRef idx="0"/>
    <cs:fontRef idx="minor">
      <a:srgbClr val="000000">
        <a:lumMod val="65000"/>
        <a:lumOff val="35000"/>
      </a:srgbClr>
    </cs:fontRef>
    <cs:defRPr sz="900" kern="1200"/>
  </cs:legend>
  <cs:plotArea mods="allowNoFillOverride allowNoLineOverride">
    <cs:lnRef idx="0"/>
    <cs:fillRef idx="0"/>
    <cs:effectRef idx="0"/>
    <cs:fontRef idx="minor">
      <a:srgbClr val="000000"/>
    </cs:fontRef>
  </cs:plotArea>
  <cs:plotArea3D mods="allowNoFillOverride allowNoLineOverride">
    <cs:lnRef idx="0"/>
    <cs:fillRef idx="0"/>
    <cs:effectRef idx="0"/>
    <cs:fontRef idx="minor">
      <a:srgbClr val="000000"/>
    </cs:fontRef>
  </cs:plotArea3D>
  <cs:seriesAxis>
    <cs:lnRef idx="0"/>
    <cs:fillRef idx="0"/>
    <cs:effectRef idx="0"/>
    <cs:fontRef idx="minor">
      <a:srgbClr val="000000">
        <a:lumMod val="65000"/>
        <a:lumOff val="35000"/>
      </a:srgbClr>
    </cs:fontRef>
    <cs:defRPr sz="900" kern="1200"/>
  </cs:seriesAxis>
  <cs:seriesLine>
    <cs:lnRef idx="0"/>
    <cs:fillRef idx="0"/>
    <cs:effectRef idx="0"/>
    <cs:fontRef idx="minor">
      <a:srgbClr val="000000"/>
    </cs:fontRef>
    <cs:spPr>
      <a:ln w="9525" cap="flat" cmpd="sng" algn="ctr">
        <a:solidFill>
          <a:srgbClr val="000000">
            <a:lumMod val="35000"/>
            <a:lumOff val="65000"/>
          </a:srgbClr>
        </a:solidFill>
        <a:round/>
      </a:ln>
    </cs:spPr>
  </cs:seriesLine>
  <cs:title>
    <cs:lnRef idx="0"/>
    <cs:fillRef idx="0"/>
    <cs:effectRef idx="0"/>
    <cs:fontRef idx="minor">
      <a:srgbClr val="000000">
        <a:lumMod val="65000"/>
        <a:lumOff val="35000"/>
      </a:srgb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rgbClr val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rgbClr val="000000">
        <a:lumMod val="65000"/>
        <a:lumOff val="35000"/>
      </a:srgbClr>
    </cs:fontRef>
    <cs:defRPr sz="900" kern="1200"/>
  </cs:trendlineLabel>
  <cs:upBar>
    <cs:lnRef idx="0"/>
    <cs:fillRef idx="0"/>
    <cs:effectRef idx="0"/>
    <cs:fontRef idx="minor">
      <a:srgbClr val="000000"/>
    </cs:fontRef>
    <cs:spPr>
      <a:solidFill>
        <a:srgbClr val="FFFFFF"/>
      </a:solidFill>
      <a:ln w="9525">
        <a:solidFill>
          <a:srgbClr val="000000">
            <a:lumMod val="15000"/>
            <a:lumOff val="85000"/>
          </a:srgbClr>
        </a:solidFill>
      </a:ln>
    </cs:spPr>
  </cs:upBar>
  <cs:valueAxis>
    <cs:lnRef idx="0"/>
    <cs:fillRef idx="0"/>
    <cs:effectRef idx="0"/>
    <cs:fontRef idx="minor">
      <a:srgbClr val="000000">
        <a:lumMod val="65000"/>
        <a:lumOff val="35000"/>
      </a:srgbClr>
    </cs:fontRef>
    <cs:defRPr sz="900" kern="1200"/>
  </cs:valueAxis>
  <cs:wall>
    <cs:lnRef idx="0"/>
    <cs:fillRef idx="0"/>
    <cs:effectRef idx="0"/>
    <cs:fontRef idx="minor">
      <a:srgbClr val="000000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7A4E5-3461-47CD-8351-C5E59F91E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萨法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萨芬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020445" y="1896110"/>
            <a:ext cx="5247640" cy="381635"/>
          </a:xfrm>
        </p:spPr>
        <p:txBody>
          <a:bodyPr>
            <a:normAutofit fontScale="87500"/>
          </a:bodyPr>
          <a:lstStyle/>
          <a:p>
            <a:pPr marL="0" indent="0">
              <a:buNone/>
            </a:pPr>
            <a:r>
              <a:rPr lang="zh-CN" altLang="en-US" b="1"/>
              <a:t>单击此处添加标题内容</a:t>
            </a:r>
            <a:endParaRPr lang="zh-CN" altLang="en-US" b="1"/>
          </a:p>
        </p:txBody>
      </p:sp>
      <p:sp>
        <p:nvSpPr>
          <p:cNvPr id="22" name="同侧圆角矩形 21"/>
          <p:cNvSpPr/>
          <p:nvPr>
            <p:custDataLst>
              <p:tags r:id="rId4"/>
            </p:custDataLst>
          </p:nvPr>
        </p:nvSpPr>
        <p:spPr>
          <a:xfrm rot="16200000">
            <a:off x="-69850" y="4371340"/>
            <a:ext cx="2742565" cy="563880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graphicFrame>
        <p:nvGraphicFramePr>
          <p:cNvPr id="21" name="图表 20" descr="7b0a202020202263686172745265734964223a20223230343734393638220a7d0a"/>
          <p:cNvGraphicFramePr/>
          <p:nvPr>
            <p:custDataLst>
              <p:tags r:id="rId5"/>
            </p:custDataLst>
          </p:nvPr>
        </p:nvGraphicFramePr>
        <p:xfrm>
          <a:off x="1020445" y="3308985"/>
          <a:ext cx="5247005" cy="286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正文"/>
          <p:cNvSpPr txBox="1"/>
          <p:nvPr>
            <p:custDataLst>
              <p:tags r:id="rId6"/>
            </p:custDataLst>
          </p:nvPr>
        </p:nvSpPr>
        <p:spPr>
          <a:xfrm>
            <a:off x="1011555" y="2346960"/>
            <a:ext cx="5256530" cy="86614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buNone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单击此处添加文本具体内容，简明扼要地阐述您的观点。根据需要可酌情增减文字，以便观者准确地理解您传达的思想</a:t>
            </a:r>
            <a:endParaRPr lang="zh-CN" altLang="en-US" sz="1400" spc="13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6" name="图片对象" descr="C:/Users/xiaonian/Downloads/图片4.png图片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80" r="1080" b="4041"/>
          <a:stretch>
            <a:fillRect/>
          </a:stretch>
        </p:blipFill>
        <p:spPr>
          <a:xfrm>
            <a:off x="7123430" y="1676400"/>
            <a:ext cx="3759200" cy="4347210"/>
          </a:xfrm>
          <a:prstGeom prst="roundRect">
            <a:avLst>
              <a:gd name="adj" fmla="val 5251"/>
            </a:avLst>
          </a:prstGeom>
        </p:spPr>
      </p:pic>
    </p:spTree>
    <p:custDataLst>
      <p:tags r:id="rId9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1"/>
            </p:custDataLst>
          </p:nvPr>
        </p:nvSpPr>
        <p:spPr>
          <a:xfrm>
            <a:off x="6218902" y="2295822"/>
            <a:ext cx="2544124" cy="3182029"/>
          </a:xfrm>
          <a:custGeom>
            <a:avLst/>
            <a:gdLst>
              <a:gd name="connsiteX0" fmla="*/ 221625 w 2544124"/>
              <a:gd name="connsiteY0" fmla="*/ 0 h 3182029"/>
              <a:gd name="connsiteX1" fmla="*/ 2225375 w 2544124"/>
              <a:gd name="connsiteY1" fmla="*/ 0 h 3182029"/>
              <a:gd name="connsiteX2" fmla="*/ 2446348 w 2544124"/>
              <a:gd name="connsiteY2" fmla="*/ 221001 h 3182029"/>
              <a:gd name="connsiteX3" fmla="*/ 2446348 w 2544124"/>
              <a:gd name="connsiteY3" fmla="*/ 1498115 h 3182029"/>
              <a:gd name="connsiteX4" fmla="*/ 2544124 w 2544124"/>
              <a:gd name="connsiteY4" fmla="*/ 1590688 h 3182029"/>
              <a:gd name="connsiteX5" fmla="*/ 2446348 w 2544124"/>
              <a:gd name="connsiteY5" fmla="*/ 1683261 h 3182029"/>
              <a:gd name="connsiteX6" fmla="*/ 2446348 w 2544124"/>
              <a:gd name="connsiteY6" fmla="*/ 2961027 h 3182029"/>
              <a:gd name="connsiteX7" fmla="*/ 2225375 w 2544124"/>
              <a:gd name="connsiteY7" fmla="*/ 3182029 h 3182029"/>
              <a:gd name="connsiteX8" fmla="*/ 221625 w 2544124"/>
              <a:gd name="connsiteY8" fmla="*/ 3182029 h 3182029"/>
              <a:gd name="connsiteX9" fmla="*/ 0 w 2544124"/>
              <a:gd name="connsiteY9" fmla="*/ 2961027 h 3182029"/>
              <a:gd name="connsiteX10" fmla="*/ 0 w 2544124"/>
              <a:gd name="connsiteY10" fmla="*/ 221001 h 3182029"/>
              <a:gd name="connsiteX11" fmla="*/ 221625 w 2544124"/>
              <a:gd name="connsiteY11" fmla="*/ 0 h 3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4124" h="3182029">
                <a:moveTo>
                  <a:pt x="221625" y="0"/>
                </a:moveTo>
                <a:lnTo>
                  <a:pt x="2225375" y="0"/>
                </a:lnTo>
                <a:cubicBezTo>
                  <a:pt x="2347920" y="0"/>
                  <a:pt x="2446348" y="99092"/>
                  <a:pt x="2446348" y="221001"/>
                </a:cubicBezTo>
                <a:lnTo>
                  <a:pt x="2446348" y="1498115"/>
                </a:lnTo>
                <a:lnTo>
                  <a:pt x="2544124" y="1590688"/>
                </a:lnTo>
                <a:lnTo>
                  <a:pt x="2446348" y="1683261"/>
                </a:lnTo>
                <a:lnTo>
                  <a:pt x="2446348" y="2961027"/>
                </a:lnTo>
                <a:cubicBezTo>
                  <a:pt x="2446348" y="3082937"/>
                  <a:pt x="2347920" y="3182029"/>
                  <a:pt x="2225375" y="3182029"/>
                </a:cubicBezTo>
                <a:lnTo>
                  <a:pt x="221625" y="3182029"/>
                </a:lnTo>
                <a:cubicBezTo>
                  <a:pt x="99079" y="3182029"/>
                  <a:pt x="0" y="3082937"/>
                  <a:pt x="0" y="2961027"/>
                </a:cubicBezTo>
                <a:lnTo>
                  <a:pt x="0" y="221001"/>
                </a:lnTo>
                <a:cubicBezTo>
                  <a:pt x="0" y="99092"/>
                  <a:pt x="99079" y="0"/>
                  <a:pt x="22162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8118" tIns="463888" rIns="300380" bIns="821396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单击此处输入你的正文，文字是您思想的提炼</a:t>
            </a:r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7" name="任意多边形: 形状 26"/>
          <p:cNvSpPr/>
          <p:nvPr>
            <p:custDataLst>
              <p:tags r:id="rId2"/>
            </p:custDataLst>
          </p:nvPr>
        </p:nvSpPr>
        <p:spPr>
          <a:xfrm>
            <a:off x="3445627" y="2295822"/>
            <a:ext cx="2544124" cy="3182029"/>
          </a:xfrm>
          <a:custGeom>
            <a:avLst/>
            <a:gdLst>
              <a:gd name="connsiteX0" fmla="*/ 221625 w 2544124"/>
              <a:gd name="connsiteY0" fmla="*/ 0 h 3182029"/>
              <a:gd name="connsiteX1" fmla="*/ 2225375 w 2544124"/>
              <a:gd name="connsiteY1" fmla="*/ 0 h 3182029"/>
              <a:gd name="connsiteX2" fmla="*/ 2446348 w 2544124"/>
              <a:gd name="connsiteY2" fmla="*/ 221001 h 3182029"/>
              <a:gd name="connsiteX3" fmla="*/ 2446348 w 2544124"/>
              <a:gd name="connsiteY3" fmla="*/ 1498115 h 3182029"/>
              <a:gd name="connsiteX4" fmla="*/ 2544124 w 2544124"/>
              <a:gd name="connsiteY4" fmla="*/ 1590688 h 3182029"/>
              <a:gd name="connsiteX5" fmla="*/ 2446348 w 2544124"/>
              <a:gd name="connsiteY5" fmla="*/ 1683261 h 3182029"/>
              <a:gd name="connsiteX6" fmla="*/ 2446348 w 2544124"/>
              <a:gd name="connsiteY6" fmla="*/ 2961027 h 3182029"/>
              <a:gd name="connsiteX7" fmla="*/ 2225375 w 2544124"/>
              <a:gd name="connsiteY7" fmla="*/ 3182029 h 3182029"/>
              <a:gd name="connsiteX8" fmla="*/ 221625 w 2544124"/>
              <a:gd name="connsiteY8" fmla="*/ 3182029 h 3182029"/>
              <a:gd name="connsiteX9" fmla="*/ 0 w 2544124"/>
              <a:gd name="connsiteY9" fmla="*/ 2961027 h 3182029"/>
              <a:gd name="connsiteX10" fmla="*/ 0 w 2544124"/>
              <a:gd name="connsiteY10" fmla="*/ 221001 h 3182029"/>
              <a:gd name="connsiteX11" fmla="*/ 221625 w 2544124"/>
              <a:gd name="connsiteY11" fmla="*/ 0 h 3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4124" h="3182029">
                <a:moveTo>
                  <a:pt x="221625" y="0"/>
                </a:moveTo>
                <a:lnTo>
                  <a:pt x="2225375" y="0"/>
                </a:lnTo>
                <a:cubicBezTo>
                  <a:pt x="2347920" y="0"/>
                  <a:pt x="2446348" y="99092"/>
                  <a:pt x="2446348" y="221001"/>
                </a:cubicBezTo>
                <a:lnTo>
                  <a:pt x="2446348" y="1498115"/>
                </a:lnTo>
                <a:lnTo>
                  <a:pt x="2544124" y="1590688"/>
                </a:lnTo>
                <a:lnTo>
                  <a:pt x="2446348" y="1683261"/>
                </a:lnTo>
                <a:lnTo>
                  <a:pt x="2446348" y="2961027"/>
                </a:lnTo>
                <a:cubicBezTo>
                  <a:pt x="2446348" y="3082937"/>
                  <a:pt x="2347920" y="3182029"/>
                  <a:pt x="2225375" y="3182029"/>
                </a:cubicBezTo>
                <a:lnTo>
                  <a:pt x="221625" y="3182029"/>
                </a:lnTo>
                <a:cubicBezTo>
                  <a:pt x="99079" y="3182029"/>
                  <a:pt x="0" y="3082937"/>
                  <a:pt x="0" y="2961027"/>
                </a:cubicBezTo>
                <a:lnTo>
                  <a:pt x="0" y="221001"/>
                </a:lnTo>
                <a:cubicBezTo>
                  <a:pt x="0" y="99092"/>
                  <a:pt x="99079" y="0"/>
                  <a:pt x="22162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8348" tIns="463888" rIns="313486" bIns="821396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单击此处输入你的正文，文字是您思想的提炼</a:t>
            </a:r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装饰"/>
          <p:cNvSpPr/>
          <p:nvPr>
            <p:custDataLst>
              <p:tags r:id="rId3"/>
            </p:custDataLst>
          </p:nvPr>
        </p:nvSpPr>
        <p:spPr>
          <a:xfrm>
            <a:off x="672353" y="2295821"/>
            <a:ext cx="2544124" cy="3182029"/>
          </a:xfrm>
          <a:custGeom>
            <a:avLst/>
            <a:gdLst>
              <a:gd name="adj" fmla="val 903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3" h="4881">
                <a:moveTo>
                  <a:pt x="339" y="0"/>
                </a:moveTo>
                <a:lnTo>
                  <a:pt x="3414" y="0"/>
                </a:lnTo>
                <a:cubicBezTo>
                  <a:pt x="3601" y="0"/>
                  <a:pt x="3753" y="152"/>
                  <a:pt x="3753" y="339"/>
                </a:cubicBezTo>
                <a:lnTo>
                  <a:pt x="3753" y="2298"/>
                </a:lnTo>
                <a:lnTo>
                  <a:pt x="3903" y="2440"/>
                </a:lnTo>
                <a:lnTo>
                  <a:pt x="3753" y="2582"/>
                </a:lnTo>
                <a:lnTo>
                  <a:pt x="3753" y="4542"/>
                </a:lnTo>
                <a:cubicBezTo>
                  <a:pt x="3753" y="4729"/>
                  <a:pt x="3601" y="4881"/>
                  <a:pt x="3414" y="4881"/>
                </a:cubicBezTo>
                <a:lnTo>
                  <a:pt x="339" y="4881"/>
                </a:lnTo>
                <a:cubicBezTo>
                  <a:pt x="152" y="4881"/>
                  <a:pt x="0" y="4729"/>
                  <a:pt x="0" y="4542"/>
                </a:cubicBezTo>
                <a:lnTo>
                  <a:pt x="0" y="339"/>
                </a:lnTo>
                <a:cubicBezTo>
                  <a:pt x="0" y="152"/>
                  <a:pt x="152" y="0"/>
                  <a:pt x="33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17942" tIns="463889" rIns="331037" bIns="82076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单击此处输入你的正文，文字是您思想的提炼</a:t>
            </a:r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序号"/>
          <p:cNvSpPr/>
          <p:nvPr>
            <p:custDataLst>
              <p:tags r:id="rId4"/>
            </p:custDataLst>
          </p:nvPr>
        </p:nvSpPr>
        <p:spPr>
          <a:xfrm>
            <a:off x="6586996" y="4630352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36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序号"/>
          <p:cNvSpPr/>
          <p:nvPr>
            <p:custDataLst>
              <p:tags r:id="rId5"/>
            </p:custDataLst>
          </p:nvPr>
        </p:nvSpPr>
        <p:spPr>
          <a:xfrm>
            <a:off x="3813721" y="4630352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36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6" name="装饰"/>
          <p:cNvSpPr/>
          <p:nvPr>
            <p:custDataLst>
              <p:tags r:id="rId6"/>
            </p:custDataLst>
          </p:nvPr>
        </p:nvSpPr>
        <p:spPr>
          <a:xfrm>
            <a:off x="8992176" y="2295821"/>
            <a:ext cx="2544124" cy="3182029"/>
          </a:xfrm>
          <a:custGeom>
            <a:avLst/>
            <a:gdLst>
              <a:gd name="adj" fmla="val 903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3" h="4881">
                <a:moveTo>
                  <a:pt x="339" y="0"/>
                </a:moveTo>
                <a:lnTo>
                  <a:pt x="3414" y="0"/>
                </a:lnTo>
                <a:cubicBezTo>
                  <a:pt x="3601" y="0"/>
                  <a:pt x="3753" y="152"/>
                  <a:pt x="3753" y="339"/>
                </a:cubicBezTo>
                <a:lnTo>
                  <a:pt x="3753" y="2298"/>
                </a:lnTo>
                <a:lnTo>
                  <a:pt x="3903" y="2440"/>
                </a:lnTo>
                <a:lnTo>
                  <a:pt x="3753" y="2582"/>
                </a:lnTo>
                <a:lnTo>
                  <a:pt x="3753" y="4542"/>
                </a:lnTo>
                <a:cubicBezTo>
                  <a:pt x="3753" y="4729"/>
                  <a:pt x="3601" y="4881"/>
                  <a:pt x="3414" y="4881"/>
                </a:cubicBezTo>
                <a:lnTo>
                  <a:pt x="339" y="4881"/>
                </a:lnTo>
                <a:cubicBezTo>
                  <a:pt x="152" y="4881"/>
                  <a:pt x="0" y="4729"/>
                  <a:pt x="0" y="4542"/>
                </a:cubicBezTo>
                <a:lnTo>
                  <a:pt x="0" y="339"/>
                </a:lnTo>
                <a:cubicBezTo>
                  <a:pt x="0" y="152"/>
                  <a:pt x="152" y="0"/>
                  <a:pt x="33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417889" tIns="463889" rIns="339345" bIns="82076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单击此处输入你的正文，文字是您思想的提炼</a:t>
            </a:r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序号"/>
          <p:cNvSpPr/>
          <p:nvPr>
            <p:custDataLst>
              <p:tags r:id="rId7"/>
            </p:custDataLst>
          </p:nvPr>
        </p:nvSpPr>
        <p:spPr>
          <a:xfrm>
            <a:off x="1040447" y="4630352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36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序号"/>
          <p:cNvSpPr/>
          <p:nvPr>
            <p:custDataLst>
              <p:tags r:id="rId8"/>
            </p:custDataLst>
          </p:nvPr>
        </p:nvSpPr>
        <p:spPr>
          <a:xfrm>
            <a:off x="9360270" y="4630352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36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04</a:t>
            </a: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 sz="3200" dirty="0"/>
              <a:t>单击此处添加标题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170_1*a*1"/>
  <p:tag name="KSO_WM_TEMPLATE_CATEGORY" val="custom"/>
  <p:tag name="KSO_WM_TEMPLATE_INDEX" val="20231170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9_3*l_h_f*1_1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9_3*l_h_i*1_3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5"/>
  <p:tag name="KSO_WM_UNIT_USESOURCEFORMAT_APPLY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9_3*l_h_i*1_2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6"/>
  <p:tag name="KSO_WM_UNIT_USESOURCEFORMAT_APPLY" val="0"/>
</p:tagLst>
</file>

<file path=ppt/tags/tag1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9_3*l_h_f*1_4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6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9_3*l_h_i*1_1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5"/>
  <p:tag name="KSO_WM_UNIT_USESOURCEFORMAT_APPLY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9_3*l_h_i*1_4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6"/>
  <p:tag name="KSO_WM_UNIT_USESOURCEFORMAT_APPLY" val="0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299_3*a*1"/>
  <p:tag name="KSO_WM_TEMPLATE_CATEGORY" val="diagram"/>
  <p:tag name="KSO_WM_TEMPLATE_INDEX" val="20231299"/>
  <p:tag name="KSO_WM_UNIT_LAYERLEVEL" val="1"/>
  <p:tag name="KSO_WM_TAG_VERSION" val="3.0"/>
  <p:tag name="KSO_WM_BEAUTIFY_FLAG" val="#wm#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CHIP_INFOS" val="{&quot;name&quot;:&quot;Slide4&quot;,&quot;width&quot;:399.578,&quot;height&quot;:484.138,&quot;tags&quot;:{&quot;style&quot;:[&quot;简约&quot;],&quot;coloring&quot;:[&quot;多彩色&quot;]},&quot;slide_type&quot;:[&quot;text&quot;],&quot;type&quot;:&quot;diagram&quot;,&quot;match_code&quot;:&quot;l(h(f)h(f)h(f)h(f))&quot;,&quot;adjust_rule&quot;:{&quot;width_max&quot;:479.493,&quot;width_min&quot;:319.662,&quot;height_max&quot;:580.966,&quot;height_min&quot;:387.311},&quot;fill_rule&quot;:{&quot;fill_mode&quot;:&quot;adaptive&quot;,&quot;fill_align&quot;:&quot;cm&quot;},&quot;adapt_layouttype&quot;:[&quot;leftright&quot;,&quot;navigation&quot;],&quot;zoom_adjust&quot;:20}"/>
  <p:tag name="KSO_WM_CHIP_XID" val="5e72d6780bf9d44aae6d4d1f"/>
  <p:tag name="KSO_WM_SLIDE_ID" val="diagram2023129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855.429*250.554"/>
  <p:tag name="KSO_WM_SLIDE_POSITION" val="52.9412*180.773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1170"/>
  <p:tag name="KSO_WM_SLIDE_LAYOUT" val="a_l"/>
  <p:tag name="KSO_WM_SLIDE_LAYOUT_CNT" val="1_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c_a"/>
  <p:tag name="KSO_WM_UNIT_INDEX" val="1_1"/>
  <p:tag name="KSO_WM_UNIT_ID" val="custom20231170_1*c_a*1_1"/>
  <p:tag name="KSO_WM_TEMPLATE_CATEGORY" val="custom"/>
  <p:tag name="KSO_WM_TEMPLATE_INDEX" val="20231170"/>
  <p:tag name="KSO_WM_UNIT_LAYERLEVEL" val="1_1"/>
  <p:tag name="KSO_WM_TAG_VERSION" val="3.0"/>
  <p:tag name="KSO_WM_BEAUTIFY_FLAG" val="#wm#"/>
  <p:tag name="KSO_WM_UNIT_TEXT_TYPE" val="1"/>
  <p:tag name="KSO_WM_UNIT_PRESET_TEXT" val="单击此处添加标题内容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170_1*i*1"/>
  <p:tag name="KSO_WM_TEMPLATE_CATEGORY" val="custom"/>
  <p:tag name="KSO_WM_TEMPLATE_INDEX" val="20231170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CHART_MATCH_MAX_SERIES_COUNT" val="0"/>
  <p:tag name="KSO_WM_UNIT_CHART_MATCH_MIN_SERIES_COUNT" val="0"/>
  <p:tag name="KSO_WM_UNIT_HIGHLIGHT" val="0"/>
  <p:tag name="KSO_WM_UNIT_COMPATIBLE" val="0"/>
  <p:tag name="KSO_WM_UNIT_DIAGRAM_ISNUMVISUAL" val="0"/>
  <p:tag name="KSO_WM_UNIT_DIAGRAM_ISREFERUNIT" val="0"/>
  <p:tag name="KSO_WM_UNIT_TYPE" val="α"/>
  <p:tag name="KSO_WM_UNIT_INDEX" val="1"/>
  <p:tag name="KSO_WM_UNIT_ID" val="custom20231170_1*α*1"/>
  <p:tag name="KSO_WM_TEMPLATE_CATEGORY" val="custom"/>
  <p:tag name="KSO_WM_TEMPLATE_INDEX" val="20231170"/>
  <p:tag name="KSO_WM_UNIT_LAYERLEVEL" val="1"/>
  <p:tag name="KSO_WM_TAG_VERSION" val="3.0"/>
</p:tagLst>
</file>

<file path=ppt/tags/tag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c_f"/>
  <p:tag name="KSO_WM_UNIT_INDEX" val="1_1"/>
  <p:tag name="KSO_WM_UNIT_ID" val="custom20231170_1*c_f*1_1"/>
  <p:tag name="KSO_WM_TEMPLATE_CATEGORY" val="custom"/>
  <p:tag name="KSO_WM_TEMPLATE_INDEX" val="20231170"/>
  <p:tag name="KSO_WM_UNIT_LAYERLEVEL" val="1_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TEXT_TYPE" val="1"/>
  <p:tag name="KSO_WM_UNIT_TEXT_LAYER_COUNT" val="1"/>
  <p:tag name="KSO_WM_UNIT_PRESET_TEXT" val="单击此处添加文本具体内容，简明扼要地阐述您的观点。根据需要可酌情增减文字，以便观者准确地理解您传达的思想"/>
</p:tagLst>
</file>

<file path=ppt/tags/tag6.xml><?xml version="1.0" encoding="utf-8"?>
<p:tagLst xmlns:p="http://schemas.openxmlformats.org/presentationml/2006/main">
  <p:tag name="KSO_WM_UNIT_VALUE" val="1207*104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170_1*d*1"/>
  <p:tag name="KSO_WM_TEMPLATE_CATEGORY" val="custom"/>
  <p:tag name="KSO_WM_TEMPLATE_INDEX" val="20231170"/>
  <p:tag name="KSO_WM_UNIT_LAYERLEVEL" val="1"/>
  <p:tag name="KSO_WM_TAG_VERSION" val="3.0"/>
  <p:tag name="KSO_WM_BEAUTIFY_FLAG" val="#wm#"/>
  <p:tag name="KSO_WM_UNIT_PICTURE_SUBTYPE" val="b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31170"/>
  <p:tag name="KSO_WM_SLIDE_ID" val="custom20231170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413.9*68.2"/>
  <p:tag name="KSO_WM_SLIDE_POSITION" val="79.65*184.8"/>
  <p:tag name="KSO_WM_TAG_VERSION" val="3.0"/>
  <p:tag name="KSO_WM_SLIDE_LAYOUT" val="a_d_α_c"/>
  <p:tag name="KSO_WM_SLIDE_LAYOUT_CNT" val="1_1_1_1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9_3*l_h_f*1_3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9_3*l_h_f*1_2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width&quot;:863.3301391601562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6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Wingdings</vt:lpstr>
      <vt:lpstr>WPS</vt:lpstr>
      <vt:lpstr>萨法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WPS_1678984926</cp:lastModifiedBy>
  <cp:revision>4</cp:revision>
  <dcterms:created xsi:type="dcterms:W3CDTF">2023-08-09T12:44:00Z</dcterms:created>
  <dcterms:modified xsi:type="dcterms:W3CDTF">2025-01-14T08:12:46Z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