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43DFC-2D3F-42A0-B683-44DF4638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37126-56B1-494A-9EC9-9EAC6AF33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C2DDE-447B-4C91-AC56-C39E76CD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FF6D1-6BDC-49DB-B23A-EC2E797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3E4D3-88C5-46CF-8C5A-1A6137F0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9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2253A-9AF9-4EF5-82E0-989F8C75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07DCBF-ABBF-433A-9A75-B90A847A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0CBB1-8D12-47FA-9DF0-8D8BA413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92AD2-9629-423D-8D77-646B50CE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F5D81-776D-4544-844C-628A43CF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8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A5A28D-5127-48A0-B74D-50B20A147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40B6A-2F6F-4EA7-97B1-DA4A5F9C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3F6DC-F1E6-4631-ABAA-3FF5F4A2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8EF8F-FE6E-45E6-8A40-E7643440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67E4D-E5E0-407E-8901-751159E0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5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002DC-C232-492B-A8FB-67D151EA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E1A42-D440-4E4E-8B7F-EF8A4B3F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4CB4F-25BB-4A47-BFEB-67B02D53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34B8E-CE0A-4992-8CD7-F8FBEE3E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C0C80-DB52-480F-A6D6-ADC516F5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4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B487D-3B57-4BC9-81AA-0A35D67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267CC-4D2E-4569-B73F-E970FE1B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6357E-61A2-49C7-8018-2011863D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57B-486E-4ED8-83A2-59D021AC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64F11-81B1-4FAB-BFC0-46D56D9B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6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84E3-9EA3-49EE-979D-AE674A30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0F1BA-83FE-494C-A63C-7D4D02017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26BEE-D129-4536-B3D7-0EBB6586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11687-34E6-46B1-83D2-D4217615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7EE78-6AB1-4861-90E1-6EC5ABBA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ED4D-8D1C-4B6C-9749-C7C9E707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15826-3010-460D-8404-7DC84749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CA6D3-220F-4278-AC1A-32B765AC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855C5-C901-4BE2-9343-56FD316B0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1FB9DC-A123-4B15-896D-9C8A6D923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47CAF7-029D-47AF-B726-7CFD5761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D8B84-452F-4856-BEF7-CAEFD57D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6643C2-4BBC-4A37-B9A0-0ADA8CDC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E97B23-E1CE-4C53-8A8E-87E69CC3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D79D-7A14-4111-BB20-A9872670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FF50D-4BC5-4B90-9D54-D349E7F4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488E9-58B1-4A5D-9F3C-AE22A630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714A9A-7C1E-443B-9417-53FF27B9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2C1651-CE5E-411C-BED4-3DC9CE9F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031109-CBEF-4B81-A400-CB660FA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DDF75-6E6A-4EFF-8B51-3F7C62F3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2507B-46A9-4254-9703-9A71606C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EDD44-884E-477E-80A7-2A492F6B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CFBCA-540F-489F-BCAD-C715CF307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C9AC4-0358-499E-9936-6C5A52E9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5E612-2BCC-42AE-B3C0-60F633E6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5EE5A-5D8F-439B-8F4D-94CAC542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FEA5D-7133-48EA-BC18-1DFC8DE3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A31AC-29CC-4F69-B19E-9BCF6D412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68EFC-AA62-4EBF-A0E4-5B8F11AA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741AE-6AB9-4974-A568-E3E6A9DD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35822-B788-4A4A-A495-00A3FA47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86776-73A0-43B7-B613-B5B7BFF0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19ACF8-CF4F-4D2B-B761-0E367927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13EAF-1B07-4567-A9CD-769722F4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D679E-FB19-4FF3-BA14-1AC38E2DD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D314-9693-4DE6-876F-B9BD2FACF5CF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7B36D-56AD-4CDF-ABDA-0781D563A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8464D-5CD1-4CBB-9DEB-2F4A415A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01F7-23DA-43D9-9C6A-CA197F467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0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9D8AE-4F57-4EA1-A98D-A76B3D45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7" y="1145218"/>
            <a:ext cx="9144000" cy="2148398"/>
          </a:xfrm>
        </p:spPr>
        <p:txBody>
          <a:bodyPr/>
          <a:lstStyle/>
          <a:p>
            <a:r>
              <a:rPr lang="ko-KR" altLang="en-US" dirty="0"/>
              <a:t>소상공인 </a:t>
            </a:r>
            <a:r>
              <a:rPr lang="en-US" altLang="ko-KR" dirty="0"/>
              <a:t>ERP </a:t>
            </a:r>
            <a:r>
              <a:rPr lang="ko-KR" altLang="en-US" dirty="0"/>
              <a:t>내부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9C3570-DA41-44B5-8E6B-0B3A472AE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7152" y="5450889"/>
            <a:ext cx="3195963" cy="541537"/>
          </a:xfrm>
        </p:spPr>
        <p:txBody>
          <a:bodyPr>
            <a:normAutofit/>
          </a:bodyPr>
          <a:lstStyle/>
          <a:p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송원석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78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5D6F5B-F66A-47D6-84A5-8DE2B25C8159}"/>
              </a:ext>
            </a:extLst>
          </p:cNvPr>
          <p:cNvSpPr/>
          <p:nvPr/>
        </p:nvSpPr>
        <p:spPr>
          <a:xfrm>
            <a:off x="3932808" y="4413674"/>
            <a:ext cx="4563123" cy="4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A52A5-14C0-4830-BF1A-DF64FE476567}"/>
              </a:ext>
            </a:extLst>
          </p:cNvPr>
          <p:cNvSpPr/>
          <p:nvPr/>
        </p:nvSpPr>
        <p:spPr>
          <a:xfrm>
            <a:off x="3943164" y="4956689"/>
            <a:ext cx="4563123" cy="4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A95DB1-D183-435F-B827-E8E279EBDAFB}"/>
              </a:ext>
            </a:extLst>
          </p:cNvPr>
          <p:cNvSpPr/>
          <p:nvPr/>
        </p:nvSpPr>
        <p:spPr>
          <a:xfrm>
            <a:off x="3170808" y="4413674"/>
            <a:ext cx="637713" cy="4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4823E1-95BC-4DEC-95A9-89B53E835183}"/>
              </a:ext>
            </a:extLst>
          </p:cNvPr>
          <p:cNvSpPr/>
          <p:nvPr/>
        </p:nvSpPr>
        <p:spPr>
          <a:xfrm>
            <a:off x="3170807" y="4956689"/>
            <a:ext cx="637713" cy="42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BAE7D63-CAF2-4C28-8F46-1B853ED7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341796"/>
            <a:ext cx="10515600" cy="64755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676BC28-48CE-4FF3-B572-3C0543BFB86F}"/>
              </a:ext>
            </a:extLst>
          </p:cNvPr>
          <p:cNvSpPr/>
          <p:nvPr/>
        </p:nvSpPr>
        <p:spPr>
          <a:xfrm>
            <a:off x="3170807" y="1837678"/>
            <a:ext cx="5335480" cy="21483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로그인하는 화면 이미지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4B86BD67-C2BC-48CA-8E7D-4DB422B64C30}"/>
              </a:ext>
            </a:extLst>
          </p:cNvPr>
          <p:cNvSpPr/>
          <p:nvPr/>
        </p:nvSpPr>
        <p:spPr>
          <a:xfrm>
            <a:off x="8506287" y="703777"/>
            <a:ext cx="1624613" cy="8078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뒷배경은 </a:t>
            </a:r>
            <a:endParaRPr lang="en-US" altLang="ko-KR" sz="1000" dirty="0"/>
          </a:p>
          <a:p>
            <a:pPr algn="ctr"/>
            <a:r>
              <a:rPr lang="ko-KR" altLang="en-US" sz="1000" dirty="0"/>
              <a:t>몽환적인 이미지</a:t>
            </a:r>
          </a:p>
        </p:txBody>
      </p:sp>
    </p:spTree>
    <p:extLst>
      <p:ext uri="{BB962C8B-B14F-4D97-AF65-F5344CB8AC3E}">
        <p14:creationId xmlns:p14="http://schemas.microsoft.com/office/powerpoint/2010/main" val="38838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45EFE-EF27-4BE7-B063-7A1A90C4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341796"/>
            <a:ext cx="10515600" cy="64755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F2F88B-0A7A-432E-BBDD-7E21B2396174}"/>
              </a:ext>
            </a:extLst>
          </p:cNvPr>
          <p:cNvSpPr/>
          <p:nvPr/>
        </p:nvSpPr>
        <p:spPr>
          <a:xfrm>
            <a:off x="932155" y="1775534"/>
            <a:ext cx="10626571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C5DF74-5103-4658-91BD-90E5367E0C05}"/>
              </a:ext>
            </a:extLst>
          </p:cNvPr>
          <p:cNvSpPr/>
          <p:nvPr/>
        </p:nvSpPr>
        <p:spPr>
          <a:xfrm>
            <a:off x="932155" y="2334828"/>
            <a:ext cx="949911" cy="432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686BC-D948-4BA9-93B2-BF0F74DFFAF3}"/>
              </a:ext>
            </a:extLst>
          </p:cNvPr>
          <p:cNvSpPr/>
          <p:nvPr/>
        </p:nvSpPr>
        <p:spPr>
          <a:xfrm>
            <a:off x="1901299" y="2336305"/>
            <a:ext cx="949911" cy="432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562396-BB91-495D-B505-3C45D8C31903}"/>
              </a:ext>
            </a:extLst>
          </p:cNvPr>
          <p:cNvSpPr/>
          <p:nvPr/>
        </p:nvSpPr>
        <p:spPr>
          <a:xfrm>
            <a:off x="1029810" y="2414726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767175-88E8-46C2-87A2-F6AA63AAF09B}"/>
              </a:ext>
            </a:extLst>
          </p:cNvPr>
          <p:cNvSpPr/>
          <p:nvPr/>
        </p:nvSpPr>
        <p:spPr>
          <a:xfrm>
            <a:off x="1022413" y="3019878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프로그램</a:t>
            </a:r>
            <a:endParaRPr lang="en-US" altLang="ko-KR" sz="800" dirty="0"/>
          </a:p>
          <a:p>
            <a:pPr algn="ctr"/>
            <a:r>
              <a:rPr lang="ko-KR" altLang="en-US" sz="800" dirty="0"/>
              <a:t>관리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18F1084-5F5D-4655-A288-6461CA2FE78F}"/>
              </a:ext>
            </a:extLst>
          </p:cNvPr>
          <p:cNvSpPr/>
          <p:nvPr/>
        </p:nvSpPr>
        <p:spPr>
          <a:xfrm>
            <a:off x="1032768" y="3625037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메뉴관리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59FEF51-F9B1-430A-B2B8-A3DBB00D869A}"/>
              </a:ext>
            </a:extLst>
          </p:cNvPr>
          <p:cNvSpPr/>
          <p:nvPr/>
        </p:nvSpPr>
        <p:spPr>
          <a:xfrm>
            <a:off x="1034247" y="4247951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역할관리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456C0F2-D73F-4586-B085-89EDD97D90BB}"/>
              </a:ext>
            </a:extLst>
          </p:cNvPr>
          <p:cNvSpPr/>
          <p:nvPr/>
        </p:nvSpPr>
        <p:spPr>
          <a:xfrm>
            <a:off x="1035723" y="4853109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역할결합</a:t>
            </a:r>
            <a:endParaRPr lang="en-US" altLang="ko-KR" sz="800" dirty="0"/>
          </a:p>
          <a:p>
            <a:pPr algn="ctr"/>
            <a:r>
              <a:rPr lang="ko-KR" altLang="en-US" sz="800" dirty="0"/>
              <a:t>관리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DDCA18E-6940-4F42-BD11-B1112E3BEDB5}"/>
              </a:ext>
            </a:extLst>
          </p:cNvPr>
          <p:cNvSpPr/>
          <p:nvPr/>
        </p:nvSpPr>
        <p:spPr>
          <a:xfrm>
            <a:off x="1037200" y="5476025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55CFEA9-F377-4F17-8223-41768A5DF731}"/>
              </a:ext>
            </a:extLst>
          </p:cNvPr>
          <p:cNvSpPr/>
          <p:nvPr/>
        </p:nvSpPr>
        <p:spPr>
          <a:xfrm>
            <a:off x="1029802" y="6098942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88F997-2E5B-4A0F-A2EB-B2324E73EC48}"/>
              </a:ext>
            </a:extLst>
          </p:cNvPr>
          <p:cNvSpPr/>
          <p:nvPr/>
        </p:nvSpPr>
        <p:spPr>
          <a:xfrm>
            <a:off x="1993031" y="3679779"/>
            <a:ext cx="754602" cy="514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메뉴관리</a:t>
            </a:r>
          </a:p>
        </p:txBody>
      </p:sp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AC7EF92C-81A2-4911-AC7D-EE3A67B2C7A5}"/>
              </a:ext>
            </a:extLst>
          </p:cNvPr>
          <p:cNvSpPr/>
          <p:nvPr/>
        </p:nvSpPr>
        <p:spPr>
          <a:xfrm>
            <a:off x="1901299" y="2414726"/>
            <a:ext cx="1624613" cy="8078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단구조라면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지금 구조가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나온다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B0B7E5-CDF8-46A3-A6D4-C4B22930075A}"/>
              </a:ext>
            </a:extLst>
          </p:cNvPr>
          <p:cNvSpPr/>
          <p:nvPr/>
        </p:nvSpPr>
        <p:spPr>
          <a:xfrm>
            <a:off x="8672003" y="3120496"/>
            <a:ext cx="835980" cy="2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행추가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A7682E-B014-48C7-B702-4D39EE14BB32}"/>
              </a:ext>
            </a:extLst>
          </p:cNvPr>
          <p:cNvSpPr/>
          <p:nvPr/>
        </p:nvSpPr>
        <p:spPr>
          <a:xfrm>
            <a:off x="9570128" y="3113095"/>
            <a:ext cx="835980" cy="2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행삭제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D14AEC-8BF2-46B0-9211-04B430EDE130}"/>
              </a:ext>
            </a:extLst>
          </p:cNvPr>
          <p:cNvSpPr/>
          <p:nvPr/>
        </p:nvSpPr>
        <p:spPr>
          <a:xfrm>
            <a:off x="10468259" y="3114569"/>
            <a:ext cx="835980" cy="2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C5F317-5B71-4C31-BC1B-DE36F25529D4}"/>
              </a:ext>
            </a:extLst>
          </p:cNvPr>
          <p:cNvSpPr/>
          <p:nvPr/>
        </p:nvSpPr>
        <p:spPr>
          <a:xfrm>
            <a:off x="7776843" y="3113095"/>
            <a:ext cx="835980" cy="2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E813BA-B573-46DA-9914-A61664936900}"/>
              </a:ext>
            </a:extLst>
          </p:cNvPr>
          <p:cNvSpPr/>
          <p:nvPr/>
        </p:nvSpPr>
        <p:spPr>
          <a:xfrm>
            <a:off x="3346882" y="3703460"/>
            <a:ext cx="8211844" cy="266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그리드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A90CBEDB-24CC-41DF-95F1-C627859CFB32}"/>
              </a:ext>
            </a:extLst>
          </p:cNvPr>
          <p:cNvSpPr/>
          <p:nvPr/>
        </p:nvSpPr>
        <p:spPr>
          <a:xfrm>
            <a:off x="3657600" y="2494625"/>
            <a:ext cx="2361460" cy="727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959F0D-F6AC-4AAC-8C3D-00A7326A21EF}"/>
              </a:ext>
            </a:extLst>
          </p:cNvPr>
          <p:cNvSpPr/>
          <p:nvPr/>
        </p:nvSpPr>
        <p:spPr>
          <a:xfrm>
            <a:off x="933629" y="1208843"/>
            <a:ext cx="10626571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5FFF372-AE88-43BD-962E-B04EA8EB9B4F}"/>
              </a:ext>
            </a:extLst>
          </p:cNvPr>
          <p:cNvSpPr/>
          <p:nvPr/>
        </p:nvSpPr>
        <p:spPr>
          <a:xfrm>
            <a:off x="10468259" y="1856920"/>
            <a:ext cx="966180" cy="30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사용자이름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913A24B-565F-4F0E-B58C-0FAE1B751921}"/>
              </a:ext>
            </a:extLst>
          </p:cNvPr>
          <p:cNvSpPr/>
          <p:nvPr/>
        </p:nvSpPr>
        <p:spPr>
          <a:xfrm>
            <a:off x="9431048" y="1867272"/>
            <a:ext cx="966180" cy="30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EA5EFF8-1188-4451-A265-9F78CD1E4A5A}"/>
              </a:ext>
            </a:extLst>
          </p:cNvPr>
          <p:cNvSpPr/>
          <p:nvPr/>
        </p:nvSpPr>
        <p:spPr>
          <a:xfrm>
            <a:off x="4181380" y="1865799"/>
            <a:ext cx="4264238" cy="30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번째 메뉴는 어떻게 할지 고민을 해야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28625D6-20CD-4226-8009-462176BDF22E}"/>
              </a:ext>
            </a:extLst>
          </p:cNvPr>
          <p:cNvSpPr/>
          <p:nvPr/>
        </p:nvSpPr>
        <p:spPr>
          <a:xfrm>
            <a:off x="1046078" y="1312424"/>
            <a:ext cx="966180" cy="30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시스템관리</a:t>
            </a:r>
          </a:p>
        </p:txBody>
      </p:sp>
    </p:spTree>
    <p:extLst>
      <p:ext uri="{BB962C8B-B14F-4D97-AF65-F5344CB8AC3E}">
        <p14:creationId xmlns:p14="http://schemas.microsoft.com/office/powerpoint/2010/main" val="18408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7A847-4E01-47C0-8C62-C958F7AD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7068E-3B1D-43AF-9BA3-4AC52A72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소상공인 ERP 내부 시스템</vt:lpstr>
      <vt:lpstr>로그인화면</vt:lpstr>
      <vt:lpstr>메인화면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소상공인 ERP</dc:title>
  <dc:creator>songwonseock</dc:creator>
  <cp:lastModifiedBy>songwonseock</cp:lastModifiedBy>
  <cp:revision>5</cp:revision>
  <dcterms:created xsi:type="dcterms:W3CDTF">2017-08-22T13:26:07Z</dcterms:created>
  <dcterms:modified xsi:type="dcterms:W3CDTF">2017-08-22T16:06:43Z</dcterms:modified>
</cp:coreProperties>
</file>