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359-D7F5-4827-AE33-2928639B9E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7567-2E85-4DD8-B8A4-56995C979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3359-D7F5-4827-AE33-2928639B9E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7567-2E85-4DD8-B8A4-56995C979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DIVA gridding and Shiny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LTER Trieste plankton time series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2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eMODnet objectives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Some example products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4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Calanus finmarchicus – spring (SAHFOS data)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5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DIVA: Data Interpolation Variational Analysis</a:t>
            </a:r>
            <a:br>
              <a:rPr lang="en-US" smtClean="0"/>
            </a:b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DIVA: technical issues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Marenzelleria work flow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Marenzelleria work flow II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SHARK zooplankton Shiny application</a:t>
            </a:r>
            <a:endParaRPr lang="nl-NL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DIVA gridding and Shiny</vt:lpstr>
      <vt:lpstr>eMODnet objectives</vt:lpstr>
      <vt:lpstr>Some example products</vt:lpstr>
      <vt:lpstr>Calanus finmarchicus – spring (SAHFOS data)</vt:lpstr>
      <vt:lpstr>DIVA: Data Interpolation Variational Analysis </vt:lpstr>
      <vt:lpstr>DIVA: technical issues</vt:lpstr>
      <vt:lpstr>Marenzelleria work flow</vt:lpstr>
      <vt:lpstr>Marenzelleria work flow II</vt:lpstr>
      <vt:lpstr>SHARK zooplankton Shiny application</vt:lpstr>
      <vt:lpstr>LTER Trieste plankton time series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 gridding and Shiny</dc:title>
  <dc:creator>Willem Stolte</dc:creator>
  <cp:lastModifiedBy>Willem Stolte</cp:lastModifiedBy>
  <cp:revision>1</cp:revision>
  <dcterms:created xsi:type="dcterms:W3CDTF">2016-03-02T08:48:08Z</dcterms:created>
  <dcterms:modified xsi:type="dcterms:W3CDTF">2016-03-02T08:48:08Z</dcterms:modified>
</cp:coreProperties>
</file>