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6" r:id="rId5"/>
    <p:sldId id="278" r:id="rId6"/>
    <p:sldId id="279" r:id="rId7"/>
    <p:sldId id="280" r:id="rId8"/>
    <p:sldId id="281" r:id="rId9"/>
    <p:sldId id="28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A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CA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A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B69B1DC-B74F-4F69-8B50-54F3E0C1CC51}" type="datetime1">
              <a:rPr lang="en-CA"/>
              <a:pPr lvl="0"/>
              <a:t>2017-05-31</a:t>
            </a:fld>
            <a:endParaRPr lang="en-CA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ço Reservado para Anotaçõ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A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A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DC49162-B82F-476E-9ADC-6584F9228AFF}" type="slidenum">
              <a:rPr/>
              <a:pPr lvl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8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C49162-B82F-476E-9ADC-6584F9228AFF}" type="slidenum">
              <a:rPr lang="pt-BR" smtClean="0"/>
              <a:pPr lvl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73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C49162-B82F-476E-9ADC-6584F9228AFF}" type="slidenum">
              <a:rPr lang="pt-BR" smtClean="0"/>
              <a:pPr lv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21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C49162-B82F-476E-9ADC-6584F9228AFF}" type="slidenum">
              <a:rPr lang="pt-BR" smtClean="0"/>
              <a:pPr lv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C49162-B82F-476E-9ADC-6584F9228AFF}" type="slidenum">
              <a:rPr lang="pt-BR" smtClean="0"/>
              <a:pPr lv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7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C49162-B82F-476E-9ADC-6584F9228AFF}" type="slidenum">
              <a:rPr lang="pt-BR" smtClean="0"/>
              <a:pPr lv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9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C49162-B82F-476E-9ADC-6584F9228AFF}" type="slidenum">
              <a:rPr lang="pt-BR" smtClean="0"/>
              <a:pPr lv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0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C49162-B82F-476E-9ADC-6584F9228AFF}" type="slidenum">
              <a:rPr lang="pt-BR" smtClean="0"/>
              <a:pPr lv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48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C49162-B82F-476E-9ADC-6584F9228AFF}" type="slidenum">
              <a:rPr lang="pt-BR" smtClean="0"/>
              <a:pPr lv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229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C49162-B82F-476E-9ADC-6584F9228AFF}" type="slidenum">
              <a:rPr lang="pt-BR" smtClean="0"/>
              <a:pPr lv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>
            <a:spLocks noGrp="1"/>
          </p:cNvSpPr>
          <p:nvPr>
            <p:ph type="ctrTitle"/>
          </p:nvPr>
        </p:nvSpPr>
        <p:spPr>
          <a:xfrm>
            <a:off x="1219196" y="3886200"/>
            <a:ext cx="6858000" cy="990596"/>
          </a:xfrm>
        </p:spPr>
        <p:txBody>
          <a:bodyPr anchor="t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8"/>
          <p:cNvSpPr txBox="1">
            <a:spLocks noGrp="1"/>
          </p:cNvSpPr>
          <p:nvPr>
            <p:ph type="subTitle" idx="1"/>
          </p:nvPr>
        </p:nvSpPr>
        <p:spPr>
          <a:xfrm>
            <a:off x="1219196" y="5124453"/>
            <a:ext cx="6858000" cy="533396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464653"/>
                </a:solidFill>
                <a:latin typeface="Bookman Old Style"/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7"/>
          <p:cNvSpPr txBox="1">
            <a:spLocks noGrp="1"/>
          </p:cNvSpPr>
          <p:nvPr>
            <p:ph type="dt" sz="half" idx="7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62ED90B0-F804-486F-8072-FC1225467E5A}" type="datetime1">
              <a:rPr lang="en-CA"/>
              <a:pPr lvl="0"/>
              <a:t>2017-05-31</a:t>
            </a:fld>
            <a:endParaRPr lang="en-CA"/>
          </a:p>
        </p:txBody>
      </p:sp>
      <p:sp>
        <p:nvSpPr>
          <p:cNvPr id="5" name="Espaço Reservado para Rodapé 16"/>
          <p:cNvSpPr txBox="1">
            <a:spLocks noGrp="1"/>
          </p:cNvSpPr>
          <p:nvPr>
            <p:ph type="ftr" sz="quarter" idx="9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CA"/>
          </a:p>
        </p:txBody>
      </p:sp>
      <p:sp>
        <p:nvSpPr>
          <p:cNvPr id="6" name="Espaço Reservado para Número de Slide 28"/>
          <p:cNvSpPr txBox="1">
            <a:spLocks noGrp="1"/>
          </p:cNvSpPr>
          <p:nvPr>
            <p:ph type="sldNum" sz="quarter" idx="8"/>
          </p:nvPr>
        </p:nvSpPr>
        <p:spPr>
          <a:xfrm>
            <a:off x="1216152" y="6355080"/>
            <a:ext cx="1219196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B0422BC1-3D88-4D3E-A8B5-FB9104133251}" type="slidenum">
              <a:rPr/>
              <a:pPr lvl="0"/>
              <a:t>‹nº›</a:t>
            </a:fld>
            <a:endParaRPr lang="en-CA"/>
          </a:p>
        </p:txBody>
      </p:sp>
      <p:sp>
        <p:nvSpPr>
          <p:cNvPr id="7" name="Retângulo 20"/>
          <p:cNvSpPr/>
          <p:nvPr/>
        </p:nvSpPr>
        <p:spPr>
          <a:xfrm>
            <a:off x="904871" y="3648071"/>
            <a:ext cx="7315200" cy="1280160"/>
          </a:xfrm>
          <a:prstGeom prst="rect">
            <a:avLst/>
          </a:prstGeom>
          <a:noFill/>
          <a:ln w="6345" cap="rnd">
            <a:solidFill>
              <a:srgbClr val="727CA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Retângulo 32"/>
          <p:cNvSpPr/>
          <p:nvPr/>
        </p:nvSpPr>
        <p:spPr>
          <a:xfrm>
            <a:off x="914400" y="5048246"/>
            <a:ext cx="7315200" cy="685800"/>
          </a:xfrm>
          <a:prstGeom prst="rect">
            <a:avLst/>
          </a:prstGeom>
          <a:noFill/>
          <a:ln w="6345" cap="rnd">
            <a:solidFill>
              <a:srgbClr val="9FB8CD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9" name="Retângulo 21"/>
          <p:cNvSpPr/>
          <p:nvPr/>
        </p:nvSpPr>
        <p:spPr>
          <a:xfrm>
            <a:off x="904871" y="3648071"/>
            <a:ext cx="228600" cy="1280160"/>
          </a:xfrm>
          <a:prstGeom prst="rect">
            <a:avLst/>
          </a:prstGeom>
          <a:solidFill>
            <a:srgbClr val="727CA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0" name="Retângulo 31"/>
          <p:cNvSpPr/>
          <p:nvPr/>
        </p:nvSpPr>
        <p:spPr>
          <a:xfrm>
            <a:off x="914400" y="5048246"/>
            <a:ext cx="228600" cy="685800"/>
          </a:xfrm>
          <a:prstGeom prst="rect">
            <a:avLst/>
          </a:prstGeom>
          <a:solidFill>
            <a:srgbClr val="9FB8C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537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A"/>
          </a:p>
        </p:txBody>
      </p:sp>
      <p:sp>
        <p:nvSpPr>
          <p:cNvPr id="3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CA4ABE-14D4-4B00-B75F-3075627F51F9}" type="slidenum">
              <a:rPr/>
              <a:pPr lvl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5D5CC8-8057-4807-BE0A-C315E0923681}" type="datetime1">
              <a:rPr lang="en-CA"/>
              <a:pPr lvl="0"/>
              <a:t>2017-05-31</a:t>
            </a:fld>
            <a:endParaRPr lang="en-CA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A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892A94-E9D8-4E4B-A76D-9EF70AFD018D}" type="slidenum">
              <a:rPr/>
              <a:pPr lvl="0"/>
              <a:t>‹nº›</a:t>
            </a:fld>
            <a:endParaRPr lang="en-CA"/>
          </a:p>
        </p:txBody>
      </p:sp>
      <p:sp>
        <p:nvSpPr>
          <p:cNvPr id="7" name="Conector reto 6"/>
          <p:cNvSpPr/>
          <p:nvPr/>
        </p:nvSpPr>
        <p:spPr>
          <a:xfrm>
            <a:off x="457200" y="6353178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 cap="flat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9" name="Conector reto 8"/>
          <p:cNvSpPr/>
          <p:nvPr/>
        </p:nvSpPr>
        <p:spPr>
          <a:xfrm rot="5400013">
            <a:off x="3629610" y="3201954"/>
            <a:ext cx="58521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 cap="flat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9826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04B925-BC98-440B-A8A4-EB0F3DBCBB6C}" type="slidenum">
              <a:rPr/>
              <a:pPr lvl="0"/>
              <a:t>‹nº›</a:t>
            </a:fld>
            <a:endParaRPr lang="en-CA"/>
          </a:p>
        </p:txBody>
      </p:sp>
      <p:sp>
        <p:nvSpPr>
          <p:cNvPr id="3" name="Espaço Reservado para Conteúdo 7"/>
          <p:cNvSpPr txBox="1">
            <a:spLocks noGrp="1"/>
          </p:cNvSpPr>
          <p:nvPr>
            <p:ph idx="1"/>
          </p:nvPr>
        </p:nvSpPr>
        <p:spPr>
          <a:xfrm>
            <a:off x="457200" y="1219196"/>
            <a:ext cx="8229600" cy="4937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rgbClr val="4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219196" y="2971800"/>
            <a:ext cx="6858000" cy="1066803"/>
          </a:xfrm>
        </p:spPr>
        <p:txBody>
          <a:bodyPr anchor="t"/>
          <a:lstStyle>
            <a:lvl1pPr algn="r">
              <a:defRPr>
                <a:solidFill>
                  <a:srgbClr val="DDE9EC"/>
                </a:solidFill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1295403" y="4267203"/>
            <a:ext cx="6781803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fld id="{6DDF942F-16DD-4E69-B46C-0CFB37D8EB11}" type="datetime1">
              <a:rPr lang="en-CA"/>
              <a:pPr lvl="0"/>
              <a:t>2017-05-31</a:t>
            </a:fld>
            <a:endParaRPr lang="en-CA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>
          <a:xfrm>
            <a:off x="1069848" y="6355080"/>
            <a:ext cx="1520948" cy="365760"/>
          </a:xfr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fld id="{06572A03-1858-4C4F-9989-791227CB3237}" type="slidenum">
              <a:rPr/>
              <a:pPr lvl="0"/>
              <a:t>‹nº›</a:t>
            </a:fld>
            <a:endParaRPr lang="en-CA"/>
          </a:p>
        </p:txBody>
      </p:sp>
      <p:sp>
        <p:nvSpPr>
          <p:cNvPr id="7" name="Retângulo 6"/>
          <p:cNvSpPr/>
          <p:nvPr/>
        </p:nvSpPr>
        <p:spPr>
          <a:xfrm>
            <a:off x="914400" y="2819396"/>
            <a:ext cx="7315200" cy="1280160"/>
          </a:xfrm>
          <a:prstGeom prst="rect">
            <a:avLst/>
          </a:prstGeom>
          <a:noFill/>
          <a:ln w="6345" cap="rnd">
            <a:solidFill>
              <a:srgbClr val="727CA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14400" y="2819396"/>
            <a:ext cx="228600" cy="1280160"/>
          </a:xfrm>
          <a:prstGeom prst="rect">
            <a:avLst/>
          </a:prstGeom>
          <a:solidFill>
            <a:srgbClr val="727CA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218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CC47FA-BA7E-4879-BE8B-7448CCF32B3E}" type="slidenum">
              <a:rPr/>
              <a:pPr lvl="0"/>
              <a:t>‹nº›</a:t>
            </a:fld>
            <a:endParaRPr lang="en-CA"/>
          </a:p>
        </p:txBody>
      </p:sp>
      <p:sp>
        <p:nvSpPr>
          <p:cNvPr id="3" name="Espaço Reservado para Conteúdo 8"/>
          <p:cNvSpPr txBox="1">
            <a:spLocks noGrp="1"/>
          </p:cNvSpPr>
          <p:nvPr>
            <p:ph idx="1"/>
          </p:nvPr>
        </p:nvSpPr>
        <p:spPr>
          <a:xfrm>
            <a:off x="457200" y="1219196"/>
            <a:ext cx="4041648" cy="4937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10"/>
          <p:cNvSpPr txBox="1">
            <a:spLocks noGrp="1"/>
          </p:cNvSpPr>
          <p:nvPr>
            <p:ph idx="2"/>
          </p:nvPr>
        </p:nvSpPr>
        <p:spPr>
          <a:xfrm>
            <a:off x="4632194" y="1216152"/>
            <a:ext cx="4041648" cy="4937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2387D4-9F1D-477C-90E3-9C7330663995}" type="datetime1">
              <a:rPr lang="en-CA"/>
              <a:pPr lvl="0"/>
              <a:t>2017-05-31</a:t>
            </a:fld>
            <a:endParaRPr lang="en-CA"/>
          </a:p>
        </p:txBody>
      </p:sp>
      <p:sp>
        <p:nvSpPr>
          <p:cNvPr id="3" name="Espaço Reservado para Rodapé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A"/>
          </a:p>
        </p:txBody>
      </p:sp>
      <p:sp>
        <p:nvSpPr>
          <p:cNvPr id="4" name="Espaço Reservado para Número de Slid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492EA9-7AEF-47B5-A677-D87450283588}" type="slidenum">
              <a:rPr/>
              <a:pPr lvl="0"/>
              <a:t>‹nº›</a:t>
            </a:fld>
            <a:endParaRPr lang="en-CA"/>
          </a:p>
        </p:txBody>
      </p:sp>
      <p:sp>
        <p:nvSpPr>
          <p:cNvPr id="5" name="Espaço Reservado para Conteúdo 10"/>
          <p:cNvSpPr txBox="1">
            <a:spLocks noGrp="1"/>
          </p:cNvSpPr>
          <p:nvPr>
            <p:ph idx="2"/>
          </p:nvPr>
        </p:nvSpPr>
        <p:spPr>
          <a:xfrm>
            <a:off x="457200" y="2133596"/>
            <a:ext cx="4038603" cy="4038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12"/>
          <p:cNvSpPr txBox="1">
            <a:spLocks noGrp="1"/>
          </p:cNvSpPr>
          <p:nvPr>
            <p:ph idx="4"/>
          </p:nvPr>
        </p:nvSpPr>
        <p:spPr>
          <a:xfrm>
            <a:off x="4648196" y="2133596"/>
            <a:ext cx="4038603" cy="4038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4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A979DA-C938-4F68-839B-3212179B71D5}" type="slidenum">
              <a:rPr/>
              <a:pPr lvl="0"/>
              <a:t>‹nº›</a:t>
            </a:fld>
            <a:endParaRPr lang="en-CA"/>
          </a:p>
        </p:txBody>
      </p:sp>
      <p:sp>
        <p:nvSpPr>
          <p:cNvPr id="3" name="Triângulo isósceles 5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999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01ADA-42C5-4AAF-9773-EF3AF4256AB5}" type="datetime1">
              <a:rPr lang="en-CA"/>
              <a:pPr lvl="0"/>
              <a:t>2017-05-31</a:t>
            </a:fld>
            <a:endParaRPr lang="en-CA"/>
          </a:p>
        </p:txBody>
      </p:sp>
      <p:sp>
        <p:nvSpPr>
          <p:cNvPr id="3" name="Espaço Reservado para Rodapé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A"/>
          </a:p>
        </p:txBody>
      </p:sp>
      <p:sp>
        <p:nvSpPr>
          <p:cNvPr id="4" name="Espaço Reservado para Número de Slid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E1D8BF-D47E-436D-A75D-60939B7B44FB}" type="slidenum">
              <a:rPr/>
              <a:pPr lvl="0"/>
              <a:t>‹nº›</a:t>
            </a:fld>
            <a:endParaRPr lang="en-CA"/>
          </a:p>
        </p:txBody>
      </p:sp>
      <p:sp>
        <p:nvSpPr>
          <p:cNvPr id="5" name="Conector reto 4"/>
          <p:cNvSpPr/>
          <p:nvPr/>
        </p:nvSpPr>
        <p:spPr>
          <a:xfrm>
            <a:off x="457200" y="6353178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 cap="flat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6" name="Triângulo isósceles 5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6436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324603" y="304796"/>
            <a:ext cx="2514600" cy="838203"/>
          </a:xfrm>
        </p:spPr>
        <p:txBody>
          <a:bodyPr>
            <a:noAutofit/>
          </a:bodyPr>
          <a:lstStyle>
            <a:lvl1pPr>
              <a:defRPr sz="2000" b="1">
                <a:latin typeface="Gill Sans MT"/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2"/>
          </p:nvPr>
        </p:nvSpPr>
        <p:spPr>
          <a:xfrm>
            <a:off x="6324603" y="1219196"/>
            <a:ext cx="2514600" cy="484346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rgbClr val="464653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B02FCC-DB23-4B82-9261-CA86F3471D05}" type="datetime1">
              <a:rPr lang="en-CA"/>
              <a:pPr lvl="0"/>
              <a:t>2017-05-31</a:t>
            </a:fld>
            <a:endParaRPr lang="en-CA"/>
          </a:p>
        </p:txBody>
      </p:sp>
      <p:sp>
        <p:nvSpPr>
          <p:cNvPr id="5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A"/>
          </a:p>
        </p:txBody>
      </p:sp>
      <p:sp>
        <p:nvSpPr>
          <p:cNvPr id="6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15ED51-E2E9-46AD-B116-638B86018236}" type="slidenum">
              <a:rPr/>
              <a:pPr lvl="0"/>
              <a:t>‹nº›</a:t>
            </a:fld>
            <a:endParaRPr lang="en-CA"/>
          </a:p>
        </p:txBody>
      </p:sp>
      <p:sp>
        <p:nvSpPr>
          <p:cNvPr id="7" name="Conector reto 7"/>
          <p:cNvSpPr/>
          <p:nvPr/>
        </p:nvSpPr>
        <p:spPr>
          <a:xfrm>
            <a:off x="457200" y="6353178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 cap="flat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8" name="Conector reto 9"/>
          <p:cNvSpPr/>
          <p:nvPr/>
        </p:nvSpPr>
        <p:spPr>
          <a:xfrm rot="5400013">
            <a:off x="3160641" y="3324228"/>
            <a:ext cx="603504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 cap="flat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9" name="Triângulo isósceles 8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0" name="Espaço Reservado para Conteúdo 11"/>
          <p:cNvSpPr txBox="1">
            <a:spLocks noGrp="1"/>
          </p:cNvSpPr>
          <p:nvPr>
            <p:ph idx="1"/>
          </p:nvPr>
        </p:nvSpPr>
        <p:spPr>
          <a:xfrm>
            <a:off x="304796" y="304796"/>
            <a:ext cx="5715000" cy="5715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rgbClr val="4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57200" y="500853"/>
            <a:ext cx="8229600" cy="674690"/>
          </a:xfrm>
          <a:ln w="9528">
            <a:solidFill>
              <a:srgbClr val="727CA3"/>
            </a:solidFill>
            <a:prstDash val="solid"/>
          </a:ln>
        </p:spPr>
        <p:txBody>
          <a:bodyPr lIns="27432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 txBox="1">
            <a:spLocks noGrp="1"/>
          </p:cNvSpPr>
          <p:nvPr>
            <p:ph type="pic" idx="1"/>
          </p:nvPr>
        </p:nvSpPr>
        <p:spPr>
          <a:xfrm>
            <a:off x="457200" y="1904996"/>
            <a:ext cx="8229600" cy="4270248"/>
          </a:xfrm>
          <a:solidFill>
            <a:srgbClr val="BCBCBC"/>
          </a:solidFill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457200" y="1219196"/>
            <a:ext cx="8229600" cy="533396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fld id="{6397ADD4-4036-41B7-8858-B32BC95782AD}" type="datetime1">
              <a:rPr lang="en-CA"/>
              <a:pPr lvl="0"/>
              <a:t>2017-05-31</a:t>
            </a:fld>
            <a:endParaRPr lang="en-CA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fld id="{AF091CAA-3199-45B5-BFBC-7D33149587BB}" type="slidenum">
              <a:rPr/>
              <a:pPr lvl="0"/>
              <a:t>‹nº›</a:t>
            </a:fld>
            <a:endParaRPr lang="en-CA"/>
          </a:p>
        </p:txBody>
      </p:sp>
      <p:sp>
        <p:nvSpPr>
          <p:cNvPr id="8" name="Conector reto 7"/>
          <p:cNvSpPr/>
          <p:nvPr/>
        </p:nvSpPr>
        <p:spPr>
          <a:xfrm>
            <a:off x="457200" y="6353178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 cap="flat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9" name="Triângulo isósceles 8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57200" y="500853"/>
            <a:ext cx="182880" cy="685800"/>
          </a:xfrm>
          <a:prstGeom prst="rect">
            <a:avLst/>
          </a:prstGeom>
          <a:solidFill>
            <a:srgbClr val="727CA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5424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21"/>
          <p:cNvSpPr txBox="1">
            <a:spLocks noGrp="1"/>
          </p:cNvSpPr>
          <p:nvPr>
            <p:ph type="title"/>
          </p:nvPr>
        </p:nvSpPr>
        <p:spPr>
          <a:xfrm>
            <a:off x="457200" y="152403"/>
            <a:ext cx="82296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12"/>
          <p:cNvSpPr txBox="1">
            <a:spLocks noGrp="1"/>
          </p:cNvSpPr>
          <p:nvPr>
            <p:ph type="body" idx="1"/>
          </p:nvPr>
        </p:nvSpPr>
        <p:spPr>
          <a:xfrm>
            <a:off x="457200" y="1219196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 txBox="1">
            <a:spLocks noGrp="1"/>
          </p:cNvSpPr>
          <p:nvPr>
            <p:ph type="dt" sz="half" idx="2"/>
          </p:nvPr>
        </p:nvSpPr>
        <p:spPr>
          <a:xfrm>
            <a:off x="6400800" y="6356351"/>
            <a:ext cx="2289044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A" sz="1400" b="0" i="0" u="none" strike="noStrike" kern="1200" cap="none" spc="0" baseline="0">
                <a:solidFill>
                  <a:srgbClr val="464653"/>
                </a:solidFill>
                <a:uFillTx/>
                <a:latin typeface="Gill Sans MT"/>
              </a:defRPr>
            </a:lvl1pPr>
          </a:lstStyle>
          <a:p>
            <a:pPr lvl="0"/>
            <a:fld id="{6D1CA015-7C7E-40FD-8D6D-0160B698495B}" type="datetime1">
              <a:rPr lang="en-CA"/>
              <a:pPr lvl="0"/>
              <a:t>2017-05-31</a:t>
            </a:fld>
            <a:endParaRPr lang="en-CA"/>
          </a:p>
        </p:txBody>
      </p:sp>
      <p:sp>
        <p:nvSpPr>
          <p:cNvPr id="5" name="Espaço Reservado para Rodapé 2"/>
          <p:cNvSpPr txBox="1">
            <a:spLocks noGrp="1"/>
          </p:cNvSpPr>
          <p:nvPr>
            <p:ph type="ftr" sz="quarter" idx="3"/>
          </p:nvPr>
        </p:nvSpPr>
        <p:spPr>
          <a:xfrm>
            <a:off x="2898648" y="6356351"/>
            <a:ext cx="3505196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A" sz="1400" b="0" i="0" u="none" strike="noStrike" kern="1200" cap="none" spc="0" baseline="0">
                <a:solidFill>
                  <a:srgbClr val="464653"/>
                </a:solidFill>
                <a:uFillTx/>
                <a:latin typeface="Gill Sans MT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Espaço Reservado para Número de Slide 22"/>
          <p:cNvSpPr txBox="1"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A" sz="1400" b="0" i="0" u="none" strike="noStrike" kern="1200" cap="none" spc="0" baseline="0">
                <a:solidFill>
                  <a:srgbClr val="464653"/>
                </a:solidFill>
                <a:uFillTx/>
                <a:latin typeface="Gill Sans MT"/>
              </a:defRPr>
            </a:lvl1pPr>
          </a:lstStyle>
          <a:p>
            <a:pPr lvl="0"/>
            <a:fld id="{A804FAEC-1A9F-4063-814B-8D4660B53452}" type="slidenum">
              <a:rPr/>
              <a:pPr lvl="0"/>
              <a:t>‹nº›</a:t>
            </a:fld>
            <a:endParaRPr lang="en-CA"/>
          </a:p>
        </p:txBody>
      </p:sp>
      <p:sp>
        <p:nvSpPr>
          <p:cNvPr id="7" name="Conector reto 27"/>
          <p:cNvSpPr/>
          <p:nvPr/>
        </p:nvSpPr>
        <p:spPr>
          <a:xfrm>
            <a:off x="457200" y="6353178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 cap="flat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8" name="Conector reto 28"/>
          <p:cNvSpPr/>
          <p:nvPr/>
        </p:nvSpPr>
        <p:spPr>
          <a:xfrm>
            <a:off x="457200" y="1143000"/>
            <a:ext cx="8229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 cap="flat">
            <a:solidFill>
              <a:srgbClr val="9FB8CD"/>
            </a:solidFill>
            <a:custDash>
              <a:ds d="299906" sp="299906"/>
            </a:custDash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9" name="Triângulo isósceles 9"/>
          <p:cNvSpPr/>
          <p:nvPr/>
        </p:nvSpPr>
        <p:spPr>
          <a:xfrm rot="5400013">
            <a:off x="419096" y="6467478"/>
            <a:ext cx="190853" cy="1203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FB8C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3200" b="0" i="0" u="none" strike="noStrike" kern="1200" cap="none" spc="0" baseline="0">
          <a:solidFill>
            <a:srgbClr val="464653"/>
          </a:solidFill>
          <a:uFillTx/>
          <a:latin typeface="Bookman Old Style"/>
        </a:defRPr>
      </a:lvl1pPr>
    </p:titleStyle>
    <p:bodyStyle>
      <a:lvl1pPr marL="274320" marR="0" lvl="0" indent="-27432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6000"/>
        <a:buFont typeface="Wingdings 3"/>
        <a:buChar char=""/>
        <a:tabLst/>
        <a:defRPr lang="pt-BR" sz="2600" b="0" i="0" u="none" strike="noStrike" kern="1200" cap="none" spc="0" baseline="0">
          <a:solidFill>
            <a:srgbClr val="000000"/>
          </a:solidFill>
          <a:uFillTx/>
          <a:latin typeface="Gill Sans MT"/>
        </a:defRPr>
      </a:lvl1pPr>
      <a:lvl2pPr marL="548640" marR="0" lvl="1" indent="-27432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9FB8CD"/>
        </a:buClr>
        <a:buSzPct val="76000"/>
        <a:buFont typeface="Wingdings 3"/>
        <a:buChar char=""/>
        <a:tabLst/>
        <a:defRPr lang="pt-BR" sz="2300" b="0" i="0" u="none" strike="noStrike" kern="1200" cap="none" spc="0" baseline="0">
          <a:solidFill>
            <a:srgbClr val="464653"/>
          </a:solidFill>
          <a:uFillTx/>
          <a:latin typeface="Gill Sans MT"/>
        </a:defRPr>
      </a:lvl2pPr>
      <a:lvl3pPr marL="822960" marR="0" lvl="2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BCBCBC"/>
        </a:buClr>
        <a:buSzPct val="76000"/>
        <a:buFont typeface="Wingdings 3"/>
        <a:buChar char="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Gill Sans MT"/>
        </a:defRPr>
      </a:lvl3pPr>
      <a:lvl4pPr marL="1097280" marR="0" lvl="3" indent="-228600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8BA2B4"/>
        </a:buClr>
        <a:buSzPct val="70000"/>
        <a:buFont typeface="Wingdings"/>
        <a:buChar char="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Gill Sans MT"/>
        </a:defRPr>
      </a:lvl4pPr>
      <a:lvl5pPr marL="1371600" marR="0" lvl="4" indent="-22860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9FB8CD"/>
        </a:buClr>
        <a:buSzPct val="70000"/>
        <a:buFont typeface="Wingdings"/>
        <a:buChar char=""/>
        <a:tabLst/>
        <a:defRPr lang="pt-BR" sz="1600" b="0" i="0" u="none" strike="noStrike" kern="1200" cap="none" spc="0" baseline="0">
          <a:solidFill>
            <a:srgbClr val="000000"/>
          </a:solidFill>
          <a:uFillTx/>
          <a:latin typeface="Gill Sans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549189" y="504968"/>
            <a:ext cx="8045622" cy="2563996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/>
              <a:t>GDD - Jogo da Forca em Libras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en-CA" sz="2800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19196" y="3717035"/>
            <a:ext cx="6953198" cy="19408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UEFS – Universidade Estadual de Feira de Santana</a:t>
            </a:r>
          </a:p>
          <a:p>
            <a:pPr lvl="0"/>
            <a:r>
              <a:rPr lang="pt-BR" dirty="0" smtClean="0"/>
              <a:t>Disciplina </a:t>
            </a:r>
            <a:r>
              <a:rPr lang="pt-BR" dirty="0"/>
              <a:t>– </a:t>
            </a:r>
            <a:r>
              <a:rPr lang="pt-BR" dirty="0" smtClean="0"/>
              <a:t>Jogos Digitais</a:t>
            </a:r>
            <a:endParaRPr lang="pt-BR" dirty="0"/>
          </a:p>
          <a:p>
            <a:pPr lvl="0"/>
            <a:r>
              <a:rPr lang="pt-BR" dirty="0"/>
              <a:t>Feira de Santana, Bahia, </a:t>
            </a:r>
            <a:r>
              <a:rPr lang="pt-BR" dirty="0" smtClean="0"/>
              <a:t>Brasil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>
                <a:solidFill>
                  <a:srgbClr val="1F497D"/>
                </a:solidFill>
                <a:latin typeface="Calibri"/>
              </a:rPr>
              <a:t>Washington P. Batista</a:t>
            </a:r>
            <a:r>
              <a:rPr lang="pt-BR" dirty="0">
                <a:solidFill>
                  <a:srgbClr val="1F497D"/>
                </a:solidFill>
                <a:latin typeface="Calibri"/>
              </a:rPr>
              <a:t> </a:t>
            </a:r>
            <a:r>
              <a:rPr lang="pt-BR" dirty="0" smtClean="0">
                <a:solidFill>
                  <a:srgbClr val="1F497D"/>
                </a:solidFill>
                <a:latin typeface="Calibri"/>
              </a:rPr>
              <a:t>e </a:t>
            </a:r>
            <a:r>
              <a:rPr lang="pt-BR" dirty="0" err="1" smtClean="0">
                <a:solidFill>
                  <a:srgbClr val="1F497D"/>
                </a:solidFill>
                <a:latin typeface="Calibri"/>
              </a:rPr>
              <a:t>Lenington</a:t>
            </a:r>
            <a:r>
              <a:rPr lang="pt-BR" dirty="0" smtClean="0">
                <a:solidFill>
                  <a:srgbClr val="1F497D"/>
                </a:solidFill>
                <a:latin typeface="Calibri"/>
              </a:rPr>
              <a:t> do C. Rios</a:t>
            </a:r>
            <a:endParaRPr lang="pt-BR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57200" y="152403"/>
            <a:ext cx="82296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 algn="ctr"/>
            <a:r>
              <a:rPr lang="pt-BR" sz="2900" dirty="0" smtClean="0"/>
              <a:t>História</a:t>
            </a:r>
            <a:endParaRPr lang="en-CA" sz="2900" dirty="0"/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Jogos Educativos 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Língua </a:t>
            </a:r>
            <a:r>
              <a:rPr lang="pt-BR" dirty="0"/>
              <a:t>de sinais </a:t>
            </a:r>
          </a:p>
          <a:p>
            <a:pPr lvl="1"/>
            <a:r>
              <a:rPr lang="pt-BR" dirty="0"/>
              <a:t>Gestos, expressões faciais e corporais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Ensino do Alfabeto em Libras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Público alvo crianças </a:t>
            </a:r>
          </a:p>
          <a:p>
            <a:pPr marL="0" lvl="0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037FE0C-4B70-4339-A5A3-04EC7CD580C0}" type="slidenum">
              <a:rPr/>
              <a:pPr lvl="0"/>
              <a:t>2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57200" y="152403"/>
            <a:ext cx="82296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 algn="ctr"/>
            <a:r>
              <a:rPr lang="pt-BR" sz="2900" dirty="0" err="1" smtClean="0"/>
              <a:t>Gameplay</a:t>
            </a:r>
            <a:endParaRPr lang="en-CA" sz="2900" dirty="0"/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Baseado em jogo da forca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Gestos com auxílio de computação visual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Dicas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Dificuldade 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Fases</a:t>
            </a:r>
          </a:p>
          <a:p>
            <a:pPr lvl="0"/>
            <a:endParaRPr lang="pt-BR" dirty="0"/>
          </a:p>
          <a:p>
            <a:pPr marL="0" lvl="0" indent="0">
              <a:buNone/>
            </a:pPr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4" name="Espaço Reservado para Número de Slid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36DE809-A8CE-458F-9F89-9447384E3749}" type="slidenum">
              <a:rPr/>
              <a:pPr lvl="0"/>
              <a:t>3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57200" y="152403"/>
            <a:ext cx="8229600" cy="86168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90000"/>
          </a:bodyPr>
          <a:lstStyle/>
          <a:p>
            <a:pPr lvl="0"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Personagens</a:t>
            </a:r>
            <a:endParaRPr lang="pt-BR" dirty="0"/>
          </a:p>
        </p:txBody>
      </p:sp>
      <p:sp>
        <p:nvSpPr>
          <p:cNvPr id="3" name="Espaço Reservado para Número de Slid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0B449F3-A90F-495C-8DC5-D616E12B47AB}" type="slidenum">
              <a:rPr/>
              <a:pPr lvl="0"/>
              <a:t>4</a:t>
            </a:fld>
            <a:endParaRPr lang="en-CA"/>
          </a:p>
        </p:txBody>
      </p:sp>
      <p:pic>
        <p:nvPicPr>
          <p:cNvPr id="1026" name="Picture 2" descr="https://lh4.googleusercontent.com/lxNUfFKHMew4hgYRPBXf-gS9hr77gcAA3BrhubqoVPyagrz6pt8tnwJgEzcUrzWBpVcUPU9aWblX_spKVeQ45R0Zv2jPtJf6GOc_9yFfEN3VHfqIxCw7z5quNVSuinlnyctIZCr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28" y="1219200"/>
            <a:ext cx="8050343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457200" y="152403"/>
            <a:ext cx="82296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90000"/>
          </a:bodyPr>
          <a:lstStyle/>
          <a:p>
            <a:pPr lvl="0" algn="ctr"/>
            <a:r>
              <a:rPr lang="pt-BR" dirty="0" smtClean="0"/>
              <a:t>Câmera e Controle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Número de Slid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0B449F3-A90F-495C-8DC5-D616E12B47AB}" type="slidenum">
              <a:rPr/>
              <a:pPr lvl="0"/>
              <a:t>5</a:t>
            </a:fld>
            <a:endParaRPr lang="en-CA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dirty="0" smtClean="0"/>
              <a:t>   </a:t>
            </a:r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pic>
        <p:nvPicPr>
          <p:cNvPr id="2050" name="Picture 2" descr="https://lh3.googleusercontent.com/TS38ln4e3dokGhYDltlPgSLtIWauS7FoZ5Rjy-M5N5HIY60DsNUvvrN1UA_NV-6XVyODCXeZliFKf4pFl5Ro1HkzklybN24g64onq8LhPpmby_zK033YRNvLV0v0rH1PVB_R-5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5875"/>
            <a:ext cx="82296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9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457199" y="422504"/>
            <a:ext cx="82296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90000"/>
          </a:bodyPr>
          <a:lstStyle/>
          <a:p>
            <a:pPr lvl="0"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Universo do Jogo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Número de Slid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0B449F3-A90F-495C-8DC5-D616E12B47AB}" type="slidenum">
              <a:rPr/>
              <a:pPr lvl="0"/>
              <a:t>6</a:t>
            </a:fld>
            <a:endParaRPr lang="en-CA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Cenário simples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Foco no ensino aprendizagem para crianças</a:t>
            </a:r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Sem conexão entre as fases do jogo </a:t>
            </a:r>
          </a:p>
          <a:p>
            <a:pPr marL="0" lvl="0" indent="0">
              <a:buNone/>
            </a:pPr>
            <a:endParaRPr lang="pt-BR" dirty="0" smtClean="0"/>
          </a:p>
          <a:p>
            <a:pPr lvl="0"/>
            <a:endParaRPr lang="pt-BR" dirty="0" smtClean="0"/>
          </a:p>
          <a:p>
            <a:pPr marL="0" lv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60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457199" y="422504"/>
            <a:ext cx="82296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90000"/>
          </a:bodyPr>
          <a:lstStyle/>
          <a:p>
            <a:pPr lvl="0"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Interface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Número de Slid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0B449F3-A90F-495C-8DC5-D616E12B47AB}" type="slidenum">
              <a:rPr/>
              <a:pPr lvl="0"/>
              <a:t>7</a:t>
            </a:fld>
            <a:endParaRPr lang="en-CA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2622176" y="4917119"/>
            <a:ext cx="8229600" cy="4937760"/>
          </a:xfrm>
        </p:spPr>
        <p:txBody>
          <a:bodyPr/>
          <a:lstStyle/>
          <a:p>
            <a:pPr marL="0" lvl="0" indent="0">
              <a:buNone/>
            </a:pPr>
            <a:r>
              <a:rPr lang="pt-BR" dirty="0" smtClean="0"/>
              <a:t>   </a:t>
            </a:r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pic>
        <p:nvPicPr>
          <p:cNvPr id="3074" name="Picture 2" descr="https://lh5.googleusercontent.com/ids2tvpMn3FSjaOnvUmyj_VkbMvkfBA9nb2RvK9MMhgi3hj3u5sUJjVdvnSEGnJ-zEQOBYrb2bSr0mMSDfNxdm4eRX9roDtZbL0Ht01IKsAmjHuW3wYl-EwebkFDRD08A9GjYk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359535"/>
            <a:ext cx="8257925" cy="49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457199" y="422504"/>
            <a:ext cx="82296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90000"/>
          </a:bodyPr>
          <a:lstStyle/>
          <a:p>
            <a:pPr lvl="0"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Interface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Número de Slid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0B449F3-A90F-495C-8DC5-D616E12B47AB}" type="slidenum">
              <a:rPr/>
              <a:pPr lvl="0"/>
              <a:t>8</a:t>
            </a:fld>
            <a:endParaRPr lang="en-CA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2622176" y="4917119"/>
            <a:ext cx="8229600" cy="4937760"/>
          </a:xfrm>
        </p:spPr>
        <p:txBody>
          <a:bodyPr/>
          <a:lstStyle/>
          <a:p>
            <a:pPr marL="0" lvl="0" indent="0">
              <a:buNone/>
            </a:pPr>
            <a:r>
              <a:rPr lang="pt-BR" dirty="0" smtClean="0"/>
              <a:t>   </a:t>
            </a:r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pic>
        <p:nvPicPr>
          <p:cNvPr id="4098" name="Picture 2" descr="https://lh5.googleusercontent.com/KXQK4wpYhfBbdDzyXgZN_pkGfYIoY30-EA6X7_QQuA_osX9G4Oy4GL0xJgPwWh7KXXd33GyBgZ1kykmAmfDVJLOTbS45HJhFpQe0WSFwXt8ZOVYq8Ag1hYBxIOUhDylVHJQj7Yk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83341"/>
            <a:ext cx="8229599" cy="501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457199" y="422504"/>
            <a:ext cx="82296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90000"/>
          </a:bodyPr>
          <a:lstStyle/>
          <a:p>
            <a:pPr lvl="0"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Interface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Número de Slid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0B449F3-A90F-495C-8DC5-D616E12B47AB}" type="slidenum">
              <a:rPr/>
              <a:pPr lvl="0"/>
              <a:t>9</a:t>
            </a:fld>
            <a:endParaRPr lang="en-CA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2622176" y="4917119"/>
            <a:ext cx="8229600" cy="4937760"/>
          </a:xfrm>
        </p:spPr>
        <p:txBody>
          <a:bodyPr/>
          <a:lstStyle/>
          <a:p>
            <a:pPr marL="0" lvl="0" indent="0">
              <a:buNone/>
            </a:pPr>
            <a:r>
              <a:rPr lang="pt-BR" dirty="0" smtClean="0"/>
              <a:t>   </a:t>
            </a:r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pic>
        <p:nvPicPr>
          <p:cNvPr id="5122" name="Picture 2" descr="https://lh5.googleusercontent.com/E6knSZDcXyOvHZJ8_5xgZ3gbb-IpzjlMsjVjoKjTfDHEy-ZpDoCSRyTZDScgsk4Hs94rRO3Wn5nub1qkYkVWiICppsPFvb_GH-jQpcEnHNslCu1bGGf2wkqanfRLxRVvcCB2-ia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150749"/>
            <a:ext cx="7791764" cy="52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4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gem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710</TotalTime>
  <Words>111</Words>
  <Application>Microsoft Office PowerPoint</Application>
  <PresentationFormat>Apresentação na tela (4:3)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Gill Sans MT</vt:lpstr>
      <vt:lpstr>Wingdings</vt:lpstr>
      <vt:lpstr>Wingdings 3</vt:lpstr>
      <vt:lpstr>Origem</vt:lpstr>
      <vt:lpstr>GDD - Jogo da Forca em Libras  </vt:lpstr>
      <vt:lpstr>História</vt:lpstr>
      <vt:lpstr>Gameplay</vt:lpstr>
      <vt:lpstr>    Personagens</vt:lpstr>
      <vt:lpstr>Câmera e Controle </vt:lpstr>
      <vt:lpstr>   Universo do Jogo </vt:lpstr>
      <vt:lpstr>   Interface </vt:lpstr>
      <vt:lpstr>   Interface </vt:lpstr>
      <vt:lpstr>   Interface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Roberto</dc:creator>
  <cp:lastModifiedBy>Pagotto</cp:lastModifiedBy>
  <cp:revision>62</cp:revision>
  <dcterms:created xsi:type="dcterms:W3CDTF">2015-05-20T03:48:58Z</dcterms:created>
  <dcterms:modified xsi:type="dcterms:W3CDTF">2017-05-31T14:01:35Z</dcterms:modified>
</cp:coreProperties>
</file>