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66" r:id="rId7"/>
    <p:sldId id="267" r:id="rId8"/>
    <p:sldId id="268" r:id="rId9"/>
    <p:sldId id="265" r:id="rId10"/>
    <p:sldId id="264" r:id="rId11"/>
    <p:sldId id="263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0156E-16B4-217F-1BCA-F33DBF6FCA87}" v="15" dt="2022-05-04T05:40:58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7699 8065 16383 0 0,'4'0'0'0'0,"6"0"0"0"0,6 4 0 0 0,-1 6 0 0 0,-2 6 0 0 0,-3 4 0 0 0,-4 3 0 0 0,-3 2 0 0 0,-1 6 0 0 0,-2 1 0 0 0,0 0 0 0 0,-1-1 0 0 0,0 3 0 0 0,1 4 0 0 0,-1 0 0 0 0,1 2 0 0 0,0 3 0 0 0,0-1 0 0 0,0-4 0 0 0,0-4 0 0 0,0 2 0 0 0,0 2 0 0 0,0 0 0 0 0,0 1 0 0 0,0 4 0 0 0,0-2 0 0 0,0 1 0 0 0,0-2 0 0 0,0-4 0 0 0,0-4 0 0 0,0-2 0 0 0,0-3 0 0 0,0 4 0 0 0,0-1 0 0 0,0 1 0 0 0,0-2 0 0 0,0-1 0 0 0,0-1 0 0 0,0 4 0 0 0,0 4 0 0 0,0 2 0 0 0,0-2 0 0 0,0-2 0 0 0,0-2 0 0 0,0-3 0 0 0,0-1 0 0 0,0-1 0 0 0,0-1 0 0 0,0 0 0 0 0,0 0 0 0 0,0 0 0 0 0,0 0 0 0 0,0 5 0 0 0,0 1 0 0 0,0 4 0 0 0,0 1 0 0 0,-4 3 0 0 0,-2 3 0 0 0,0-1 0 0 0,2 1 0 0 0,1-2 0 0 0,1-4 0 0 0,1-3 0 0 0,0-4 0 0 0,1 7 0 0 0,1 2 0 0 0,-1 3 0 0 0,0-2 0 0 0,0-2 0 0 0,5-9 0 0 0,5-7 0 0 0,10-9 0 0 0,6-6 0 0 0,2-3 0 0 0,2-4 0 0 0,-1 0 0 0 0,0-1 0 0 0,3 1 0 0 0,0 0 0 0 0,0 0 0 0 0,-2 0 0 0 0,-1 1 0 0 0,7 0 0 0 0,11-5 0 0 0,1 0 0 0 0,1-1 0 0 0,-2 2 0 0 0,-6 1 0 0 0,-6 1 0 0 0,1 1 0 0 0,-2 0 0 0 0,-3 1 0 0 0,3-4 0 0 0,4-6 0 0 0,-5-5 0 0 0,2 0 0 0 0,2 2 0 0 0,0 3 0 0 0,2 4 0 0 0,-1 3 0 0 0,2-3 0 0 0,-2 0 0 0 0,-8-4 0 0 0,-3 1 0 0 0,-4 1 0 0 0,0 2 0 0 0,0 2 0 0 0,1 2 0 0 0,-1 1 0 0 0,6 1 0 0 0,2 0 0 0 0,4 1 0 0 0,5-1 0 0 0,0 1 0 0 0,2-1 0 0 0,-2 0 0 0 0,-3 0 0 0 0,-4 0 0 0 0,-3 0 0 0 0,2 0 0 0 0,8 0 0 0 0,11 0 0 0 0,5 0 0 0 0,2 0 0 0 0,-5 0 0 0 0,-6 0 0 0 0,-8 0 0 0 0,-6 0 0 0 0,-4 0 0 0 0,-2 0 0 0 0,-7-4 0 0 0,-6-6 0 0 0,-5-10 0 0 0,-5-6 0 0 0,-3-7 0 0 0,-1-7 0 0 0,-1-5 0 0 0,-9-12 0 0 0,2-23 0 0 0,2-1 0 0 0,6-1 0 0 0,4 9 0 0 0,0 9 0 0 0,0 11 0 0 0,0 10 0 0 0,-2 8 0 0 0,-5 6 0 0 0,-2 3 0 0 0,0 1 0 0 0,1 2 0 0 0,0 0 0 0 0,2-1 0 0 0,1-5 0 0 0,0-6 0 0 0,1-5 0 0 0,0-1 0 0 0,1 2 0 0 0,-1 4 0 0 0,0 3 0 0 0,0 3 0 0 0,0 2 0 0 0,0 1 0 0 0,0 1 0 0 0,0 0 0 0 0,0 1 0 0 0,0-6 0 0 0,0-1 0 0 0,0 1 0 0 0,0 0 0 0 0,0 1 0 0 0,0 2 0 0 0,0-4 0 0 0,0-5 0 0 0,0-5 0 0 0,0-9 0 0 0,0-4 0 0 0,0-2 0 0 0,0 4 0 0 0,0 7 0 0 0,0 7 0 0 0,0 5 0 0 0,0 4 0 0 0,0 3 0 0 0,0 1 0 0 0,0 1 0 0 0,0-5 0 0 0,0-1 0 0 0,-8 4 0 0 0,-8 7 0 0 0,-14 2 0 0 0,-2 0 0 0 0,-4-2 0 0 0,0 2 0 0 0,1 5 0 0 0,3 3 0 0 0,2 5 0 0 0,2 1 0 0 0,-3 3 0 0 0,0 0 0 0 0,0 1 0 0 0,2 0 0 0 0,1-1 0 0 0,0 1 0 0 0,-6 8 0 0 0,-4 7 0 0 0,-2 1 0 0 0,-9 6 0 0 0,-4 3 0 0 0,3-2 0 0 0,5-5 0 0 0,6-7 0 0 0,1 0 0 0 0,3 2 0 0 0,7 3 0 0 0,4-2 0 0 0,1-3 0 0 0,2-4 0 0 0,-15 2 0 0 0,-8-2 0 0 0,-3-1 0 0 0,0-3 0 0 0,2-1 0 0 0,5-2 0 0 0,1-1 0 0 0,2 0 0 0 0,-1 0 0 0 0,-3-1 0 0 0,6-3 0 0 0,0-2 0 0 0,2 0 0 0 0,1 1 0 0 0,-1 2 0 0 0,-5 1 0 0 0,1 1 0 0 0,1 1 0 0 0,3 0 0 0 0,3 0 0 0 0,2 0 0 0 0,1 0 0 0 0,2 1 0 0 0,-1-1 0 0 0,1 0 0 0 0,1 0 0 0 0,-2 0 0 0 0,1 0 0 0 0,0 0 0 0 0,0 0 0 0 0,-1 0 0 0 0,-4 0 0 0 0,-1 0 0 0 0,0 0 0 0 0,1 0 0 0 0,1-9 0 0 0,6-2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5847 9366 16383 0 0,'6'0'0'0'0,"9"0"0"0"0,7 0 0 0 0,6 0 0 0 0,10 0 0 0 0,6 0 0 0 0,1 0 0 0 0,-2 0 0 0 0,-1 0 0 0 0,-2 0 0 0 0,-2 0 0 0 0,5 0 0 0 0,2 0 0 0 0,-2 0 0 0 0,-1 0 0 0 0,-2 0 0 0 0,-2 0 0 0 0,-7 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17850 12390 16383 0 0,'-1'0'0'0'0,"-1"-1"0"0"0,0-3 0 0 0,0-2 0 0 0,1-1 0 0 0,-1-3 0 0 0,0-1 0 0 0,-1 0 0 0 0,2 0 0 0 0,0 0 0 0 0,0 1 0 0 0,1 1 0 0 0,0-4 0 0 0,0 0 0 0 0,0 0 0 0 0,0 1 0 0 0,0 0 0 0 0,0 1 0 0 0,0-1 0 0 0,0 0 0 0 0,0 2 0 0 0,0 0 0 0 0,0 0 0 0 0,0 1 0 0 0,0 0 0 0 0,0-2 0 0 0,0 0 0 0 0,0 0 0 0 0,0 1 0 0 0,0 0 0 0 0,0 0 0 0 0,0 0 0 0 0,0 0 0 0 0,2-2 0 0 0,0 1 0 0 0,0 1 0 0 0,-1 0 0 0 0,2 0 0 0 0,1 2 0 0 0,1 1 0 0 0,0-2 0 0 0,1 1 0 0 0,0 1 0 0 0,-1-1 0 0 0,1 1 0 0 0,1 2 0 0 0,2 0 0 0 0,0 2 0 0 0,0 0 0 0 0,1 1 0 0 0,-1 1 0 0 0,0 1 0 0 0,2 0 0 0 0,1 0 0 0 0,-1 0 0 0 0,-1 0 0 0 0,4 2 0 0 0,0 3 0 0 0,-1 3 0 0 0,-2 1 0 0 0,-2 0 0 0 0,-2-1 0 0 0,-1-2 0 0 0,-1 0 0 0 0,-2 1 0 0 0,-1 0 0 0 0,0 2 0 0 0,0 2 0 0 0,0-1 0 0 0,1 1 0 0 0,0-1 0 0 0,-1 0 0 0 0,0 0 0 0 0,-1-1 0 0 0,0 2 0 0 0,-1 0 0 0 0,0 0 0 0 0,2-1 0 0 0,0 1 0 0 0,-1-2 0 0 0,1 1 0 0 0,-1 0 0 0 0,0 3 0 0 0,-1 0 0 0 0,0 0 0 0 0,0-2 0 0 0,0 2 0 0 0,0-1 0 0 0,0-1 0 0 0,0 0 0 0 0,0-1 0 0 0,0 0 0 0 0,0-1 0 0 0,0 2 0 0 0,0 0 0 0 0,3-2 0 0 0,1 0 0 0 0,0-1 0 0 0,-1 0 0 0 0,-1-1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18244 11650 16383 0 0,'0'1'0'0'0,"0"3"0"0"0,0 1 0 0 0,0 4 0 0 0,-1 0 0 0 0,-1 1 0 0 0,0 1 0 0 0,0 0 0 0 0,0 0 0 0 0,-1-1 0 0 0,0 0 0 0 0,2 3 0 0 0,0 0 0 0 0,0 0 0 0 0,1-1 0 0 0,0 1 0 0 0,0 1 0 0 0,0 0 0 0 0,0-1 0 0 0,0-2 0 0 0,-1 0 0 0 0,-1 2 0 0 0,0 1 0 0 0,0 0 0 0 0,1 0 0 0 0,0-1 0 0 0,1 1 0 0 0,0-1 0 0 0,0 2 0 0 0,0 1 0 0 0,0 0 0 0 0,0-1 0 0 0,0 0 0 0 0,0 1 0 0 0,0 1 0 0 0,0-2 0 0 0,0-2 0 0 0,0-1 0 0 0,0 3 0 0 0,0 4 0 0 0,0 0 0 0 0,0-1 0 0 0,0-3 0 0 0,0-2 0 0 0,0 0 0 0 0,0-1 0 0 0,-3-2 0 0 0,-1 0 0 0 0,0 0 0 0 0,1-1 0 0 0,1 1 0 0 0,-1 2 0 0 0,0 2 0 0 0,1-1 0 0 0,0-1 0 0 0,1 1 0 0 0,-1 1 0 0 0,0 0 0 0 0,0-1 0 0 0,0-2 0 0 0,1 2 0 0 0,1-1 0 0 0,-1-1 0 0 0,1 0 0 0 0,0-1 0 0 0,0-1 0 0 0,0 1 0 0 0,1-3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18067 11898 16383 0 0,'1'0'0'0'0,"3"0"0"0"0,1 0 0 0 0,4 0 0 0 0,1 0 0 0 0,3 0 0 0 0,0 0 0 0 0,-1 0 0 0 0,3 0 0 0 0,0 0 0 0 0,-1 0 0 0 0,-1 0 0 0 0,-1 0 0 0 0,0 0 0 0 0,-1 0 0 0 0,0 0 0 0 0,0 0 0 0 0,-3 1 0 0 0,0 1 0 0 0,-1 0 0 0 0,1 0 0 0 0,0 0 0 0 0,1 1 0 0 0,2 0 0 0 0,0-2 0 0 0,-1 0 0 0 0,1 0 0 0 0,-2-1 0 0 0,1 0 0 0 0,-2 2 0 0 0,0 0 0 0 0,2 0 0 0 0,-1-1 0 0 0,0 0 0 0 0,-1 0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17792 11891 16383 0 0,'0'2'0'0'0,"1"1"0"0"0,2 3 0 0 0,0-1 0 0 0,1 1 0 0 0,-1 1 0 0 0,1 0 0 0 0,-1-1 0 0 0,0 1 0 0 0,-1 2 0 0 0,-1 1 0 0 0,0 0 0 0 0,-1-1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18455 11985 16383 0 0,'0'1'0'0'0,"0"3"0"0"0,0 1 0 0 0,0 3 0 0 0,0 0 0 0 0,0 2 0 0 0,0 2 0 0 0,0-1 0 0 0,0 0 0 0 0,0 0 0 0 0,0-1 0 0 0,0-1 0 0 0,0 2 0 0 0,0 1 0 0 0,0-1 0 0 0,0-1 0 0 0,0 0 0 0 0,0 0 0 0 0,0-1 0 0 0,0 2 0 0 0,0 0 0 0 0,0 2 0 0 0,0-1 0 0 0,0 0 0 0 0,0 0 0 0 0,0 0 0 0 0,0 0 0 0 0,0-1 0 0 0,0 0 0 0 0,0-1 0 0 0,0 0 0 0 0,0-1 0 0 0,0 2 0 0 0,0 0 0 0 0,0 0 0 0 0,0-1 0 0 0,0 0 0 0 0,0-2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18455 11824 16383 0 0,'0'0'0'0'0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18702 11730 16383 0 0,'0'5'0'0'0,"0"2"0"0"0,0 5 0 0 0,0 1 0 0 0,0 2 0 0 0,0 0 0 0 0,0 3 0 0 0,0 0 0 0 0,0-2 0 0 0,0-2 0 0 0,0-2 0 0 0,0-1 0 0 0,0-1 0 0 0,0 2 0 0 0,0 1 0 0 0,0 0 0 0 0,0 2 0 0 0,0 0 0 0 0,0-1 0 0 0,0-1 0 0 0,0 0 0 0 0,0 1 0 0 0,0 0 0 0 0,0 0 0 0 0,-2-2 0 0 0,0 2 0 0 0,-2-2 0 0 0,1-1 0 0 0,0-2 0 0 0,0 1 0 0 0,2-1 0 0 0,0 1 0 0 0,1 2 0 0 0,0 3 0 0 0,0-1 0 0 0,0 0 0 0 0,0-2 0 0 0,0 1 0 0 0,0-1 0 0 0,0 0 0 0 0,0-1 0 0 0,0 0 0 0 0,0 4 0 0 0,0 0 0 0 0,0 0 0 0 0,0-2 0 0 0,0 1 0 0 0,0-2 0 0 0,0 0 0 0 0,0-1 0 0 0,0-1 0 0 0,0 0 0 0 0,0-1 0 0 0,0 1 0 0 0,0 1 0 0 0,0 0 0 0 0,0 0 0 0 0,0-1 0 0 0,0-1 0 0 0,0 1 0 0 0,0-1 0 0 0,0 2 0 0 0,0 0 0 0 0,0 0 0 0 0,0-2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14880 12831 16383 0 0,'2'0'0'0'0,"2"1"0"0"0,1 1 0 0 0,2 0 0 0 0,5 0 0 0 0,1-1 0 0 0,0 0 0 0 0,0-1 0 0 0,-2 0 0 0 0,2 0 0 0 0,-3-1 0 0 0,0-2 0 0 0,-1 1 0 0 0,-1 1 0 0 0,1 0 0 0 0,-2-2 0 0 0,-1 1 0 0 0,1 0 0 0 0,-1-1 0 0 0,-2-4 0 0 0,1 1 0 0 0,-2-2 0 0 0,0 0 0 0 0,-1 0 0 0 0,-1-1 0 0 0,-1 0 0 0 0,0 0 0 0 0,0-2 0 0 0,0 0 0 0 0,0 0 0 0 0,-2 0 0 0 0,-2 1 0 0 0,0 0 0 0 0,-1 2 0 0 0,0 1 0 0 0,0-2 0 0 0,-1 1 0 0 0,-2 0 0 0 0,-1 2 0 0 0,-2 0 0 0 0,0 1 0 0 0,1 0 0 0 0,-1 1 0 0 0,1 0 0 0 0,1 2 0 0 0,-2 1 0 0 0,0 1 0 0 0,-1 0 0 0 0,2 1 0 0 0,1 3 0 0 0,3 3 0 0 0,1 1 0 0 0,1 1 0 0 0,-1-1 0 0 0,0 1 0 0 0,-3 0 0 0 0,0 0 0 0 0,2 1 0 0 0,0-3 0 0 0,0 2 0 0 0,3 0 0 0 0,-1-1 0 0 0,1 0 0 0 0,-1-1 0 0 0,0 1 0 0 0,1 0 0 0 0,1 1 0 0 0,1 1 0 0 0,0 1 0 0 0,1 0 0 0 0,0 0 0 0 0,2-1 0 0 0,0 0 0 0 0,2-2 0 0 0,3-1 0 0 0,1 2 0 0 0,2 0 0 0 0,-1 1 0 0 0,-2 0 0 0 0,-1 0 0 0 0,0-2 0 0 0,-1-1 0 0 0,-1 1 0 0 0,0-2 0 0 0,0 0 0 0 0,0 1 0 0 0,3 3 0 0 0,1-2 0 0 0,2 0 0 0 0,0 0 0 0 0,0-2 0 0 0,0-1 0 0 0,-1-2 0 0 0,2-1 0 0 0,1-1 0 0 0,-1-1 0 0 0,-1-1 0 0 0,1 1 0 0 0,0 0 0 0 0,2 0 0 0 0,0-1 0 0 0,0 1 0 0 0,-2 0 0 0 0,0 0 0 0 0,-1 0 0 0 0,3 0 0 0 0,0 0 0 0 0,0 0 0 0 0,-2-1 0 0 0,-2-2 0 0 0,-1 0 0 0 0,0-1 0 0 0,2 1 0 0 0,-1-2 0 0 0,-1-1 0 0 0,-1 2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21731 8699 16383 0 0,'-21'-2'0'0'0,"-32"-9"0"0"0,-30-11 0 0 0,-36-7 0 0 0,-32-1 0 0 0,-23-1 0 0 0,5 6 0 0 0,19 4 0 0 0,16 2 0 0 0,18 0 0 0 0,19 3 0 0 0,13 5 0 0 0,12 1 0 0 0,6-1 0 0 0,6 1 0 0 0,3 2 0 0 0,2 3 0 0 0,-1 2 0 0 0,-1-1 0 0 0,-2 1 0 0 0,-4 0 0 0 0,1 2 0 0 0,0-2 0 0 0,2-1 0 0 0,1-3 0 0 0,2 0 0 0 0,7 0 0 0 0,1 2 0 0 0,1 1 0 0 0,6 3 0 0 0,2 0 0 0 0,4 0 0 0 0,3 1 0 0 0,2 1 0 0 0,-1-1 0 0 0,-1 0 0 0 0,3 1 0 0 0,-1-1 0 0 0,-1 0 0 0 0,-2 0 0 0 0,-6 4 0 0 0,-5 2 0 0 0,-1-1 0 0 0,-5-1 0 0 0,-2 1 0 0 0,-5 4 0 0 0,1 2 0 0 0,7 0 0 0 0,4-2 0 0 0,3-4 0 0 0,2-1 0 0 0,0-2 0 0 0,0-1 0 0 0,-1 3 0 0 0,-2 1 0 0 0,0 2 0 0 0,2 0 0 0 0,4-2 0 0 0,1 1 0 0 0,4-1 0 0 0,0-1 0 0 0,1-2 0 0 0,0 0 0 0 0,4-1 0 0 0,-1-1 0 0 0,-2 0 0 0 0,1 0 0 0 0,-3-1 0 0 0,-4 1 0 0 0,4 0 0 0 0,2 0 0 0 0,0 0 0 0 0,4 0 0 0 0,4 0 0 0 0,4 0 0 0 0,3 0 0 0 0,3 0 0 0 0,-2 0 0 0 0,0 0 0 0 0,1 0 0 0 0,3 0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17741 8715 16383 0 0,'-2'-2'0'0'0,"-2"-1"0"0"0,-4-1 0 0 0,-4-8 0 0 0,-4-2 0 0 0,1-2 0 0 0,-4-2 0 0 0,-1 0 0 0 0,2 1 0 0 0,-3 1 0 0 0,0 3 0 0 0,2-2 0 0 0,1 2 0 0 0,5 0 0 0 0,-3 0 0 0 0,0 1 0 0 0,3 1 0 0 0,1 1 0 0 0,0 0 0 0 0,1-1 0 0 0,2-2 0 0 0,0 0 0 0 0,-2-1 0 0 0,3 3 0 0 0,0 3 0 0 0,0 0 0 0 0,1 1 0 0 0,0 0 0 0 0,-2 0 0 0 0,2-3 0 0 0,1-3 0 0 0,2 0 0 0 0,2 0 0 0 0,3 1 0 0 0,4 4 0 0 0,0 0 0 0 0,4 3 0 0 0,3 1 0 0 0,1 1 0 0 0,3 2 0 0 0,0 1 0 0 0,2 0 0 0 0,2 0 0 0 0,0 0 0 0 0,-2 1 0 0 0,3-1 0 0 0,0 0 0 0 0,-2 0 0 0 0,-2-2 0 0 0,-2-1 0 0 0,-1-1 0 0 0,-1-1 0 0 0,4 0 0 0 0,0 2 0 0 0,0 1 0 0 0,0 1 0 0 0,-2 1 0 0 0,1 0 0 0 0,0-4 0 0 0,-1-2 0 0 0,-1 1 0 0 0,0 1 0 0 0,-3 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6312 8873 16383 0 0,'-6'0'0'0'0,"-8"0"0"0"0,-15 0 0 0 0,-7 0 0 0 0,-4 0 0 0 0,-2 0 0 0 0,1 0 0 0 0,1 0 0 0 0,1 0 0 0 0,7-6 0 0 0,-3-2 0 0 0,-1 0 0 0 0,-2 2 0 0 0,1 2 0 0 0,0 1 0 0 0,0 2 0 0 0,0 0 0 0 0,-5 1 0 0 0,-3 0 0 0 0,2 7 0 0 0,7 7 0 0 0,4 2 0 0 0,7 5 0 0 0,8 4 0 0 0,7 10 0 0 0,5 5 0 0 0,-2-3 0 0 0,-1-3 0 0 0,1-1 0 0 0,3 0 0 0 0,1 1 0 0 0,1 1 0 0 0,1 6 0 0 0,1 2 0 0 0,0 0 0 0 0,1 0 0 0 0,-1-3 0 0 0,0-1 0 0 0,1-2 0 0 0,-1 6 0 0 0,0 1 0 0 0,0-1 0 0 0,0-1 0 0 0,6-8 0 0 0,2-4 0 0 0,0 0 0 0 0,-2 0 0 0 0,-2 7 0 0 0,-1 4 0 0 0,5-5 0 0 0,7-9 0 0 0,0-3 0 0 0,11-5 0 0 0,7-7 0 0 0,-3 2 0 0 0,1-2 0 0 0,0-3 0 0 0,1-3 0 0 0,-4 3 0 0 0,-2 1 0 0 0,-4 4 0 0 0,-1 0 0 0 0,9-2 0 0 0,-1 2 0 0 0,1 0 0 0 0,1-3 0 0 0,2-4 0 0 0,1-2 0 0 0,1-3 0 0 0,0-1 0 0 0,8-1 0 0 0,-5-7 0 0 0,-3-8 0 0 0,-6-7 0 0 0,-3-7 0 0 0,-5-4 0 0 0,-1 4 0 0 0,-3-6 0 0 0,-5-3 0 0 0,-4-1 0 0 0,-4 0 0 0 0,-2 1 0 0 0,-2 0 0 0 0,-1 1 0 0 0,0-6 0 0 0,7 5 0 0 0,1 2 0 0 0,0 2 0 0 0,-1 6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15264 12950 16383 0 0,'0'-2'0'0'0,"0"-4"0"0"0,0-3 0 0 0,0-2 0 0 0,0-4 0 0 0,0-3 0 0 0,0 1 0 0 0,0-1 0 0 0,0 2 0 0 0,0 0 0 0 0,0 0 0 0 0,0-1 0 0 0,0-1 0 0 0,0 1 0 0 0,0 0 0 0 0,0 1 0 0 0,0 1 0 0 0,3 3 0 0 0,3 3 0 0 0,2 4 0 0 0,4 2 0 0 0,1 1 0 0 0,1 2 0 0 0,3 1 0 0 0,1 0 0 0 0,0-1 0 0 0,-1 1 0 0 0,0 2 0 0 0,-2 3 0 0 0,0 2 0 0 0,-2 4 0 0 0,0 3 0 0 0,1 0 0 0 0,-1 0 0 0 0,-2-1 0 0 0,-1 0 0 0 0,-4 0 0 0 0,-2 0 0 0 0,-2 0 0 0 0,-1 3 0 0 0,-1 1 0 0 0,0-1 0 0 0,-3-3 0 0 0,-1-6 0 0 0,1-9 0 0 0,0-10 0 0 0,1-5 0 0 0,1-2 0 0 0,0-1 0 0 0,1-2 0 0 0,2 3 0 0 0,2 2 0 0 0,-1 1 0 0 0,2 3 0 0 0,0 2 0 0 0,-1-1 0 0 0,0 0 0 0 0,-2-2 0 0 0,1 3 0 0 0,1-3 0 0 0,1-1 0 0 0,3 2 0 0 0,5 0 0 0 0,0 0 0 0 0,0 2 0 0 0,1 2 0 0 0,0 4 0 0 0,0 1 0 0 0,0 2 0 0 0,0 1 0 0 0,1 0 0 0 0,2 0 0 0 0,0 1 0 0 0,1-1 0 0 0,-1 1 0 0 0,-1-1 0 0 0,-1 0 0 0 0,0 2 0 0 0,2 4 0 0 0,0 0 0 0 0,-2 5 0 0 0,-4 2 0 0 0,-4 2 0 0 0,-3 0 0 0 0,-2 1 0 0 0,-1-1 0 0 0,-7 0 0 0 0,-3 3 0 0 0,-1 0 0 0 0,1-1 0 0 0,0-3 0 0 0,-1-3 0 0 0,1-2 0 0 0,0-2 0 0 0,1 0 0 0 0,0-1 0 0 0,1 0 0 0 0,2 3 0 0 0,-1-1 0 0 0,1 3 0 0 0,1 2 0 0 0,-4-1 0 0 0,0 0 0 0 0,1 0 0 0 0,2 1 0 0 0,2-2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15847 12706 16383 0 0,'1'0'0'0'0,"3"5"0"0"0,0 3 0 0 0,-1 1 0 0 0,2 1 0 0 0,-2 1 0 0 0,0-1 0 0 0,1 0 0 0 0,-1-1 0 0 0,0 2 0 0 0,-1 0 0 0 0,-1 0 0 0 0,-1 0 0 0 0,0-1 0 0 0,0 0 0 0 0,0-1 0 0 0,0 3 0 0 0,1-1 0 0 0,1 2 0 0 0,0 2 0 0 0,0 0 0 0 0,0 0 0 0 0,1 1 0 0 0,-1 2 0 0 0,0-2 0 0 0,-1-1 0 0 0,0 1 0 0 0,-1-1 0 0 0,0 1 0 0 0,0-2 0 0 0,0-1 0 0 0,0 2 0 0 0,0-1 0 0 0,0 0 0 0 0,0-2 0 0 0,0-1 0 0 0,0 1 0 0 0,0-1 0 0 0,0 0 0 0 0,0-1 0 0 0,0 0 0 0 0,0 3 0 0 0,0 0 0 0 0,0 0 0 0 0,0-4 0 0 0,0-7 0 0 0,0-5 0 0 0,0-3 0 0 0,0-4 0 0 0,0-5 0 0 0,0-1 0 0 0,0 0 0 0 0,0 2 0 0 0,0-2 0 0 0,0 1 0 0 0,0 1 0 0 0,0 1 0 0 0,0 2 0 0 0,-2 1 0 0 0,0 0 0 0 0,0 0 0 0 0,1-1 0 0 0,-1 1 0 0 0,2-1 0 0 0,-2 1 0 0 0,0 1 0 0 0,-2-3 0 0 0,-1-1 0 0 0,0 0 0 0 0,1 1 0 0 0,-2 1 0 0 0,0 0 0 0 0,1 0 0 0 0,2 0 0 0 0,-1 0 0 0 0,1 1 0 0 0,-1 0 0 0 0,0 0 0 0 0,1 1 0 0 0,1-2 0 0 0,1 1 0 0 0,0-1 0 0 0,1 0 0 0 0,0 1 0 0 0,0 1 0 0 0,0-1 0 0 0,1 0 0 0 0,-1-1 0 0 0,0 0 0 0 0,0 1 0 0 0,0 0 0 0 0,0 0 0 0 0,0 1 0 0 0,0-2 0 0 0,0 0 0 0 0,0 0 0 0 0,0 1 0 0 0,0 0 0 0 0,0 0 0 0 0,0 1 0 0 0,1 0 0 0 0,5 1 0 0 0,-1 0 0 0 0,2 1 0 0 0,1 1 0 0 0,1 2 0 0 0,1 2 0 0 0,4 1 0 0 0,1 0 0 0 0,0 1 0 0 0,-2 1 0 0 0,-1-1 0 0 0,-3 2 0 0 0,1 0 0 0 0,-1 0 0 0 0,-1 1 0 0 0,-1 2 0 0 0,0 0 0 0 0,1 0 0 0 0,-2 2 0 0 0,0-2 0 0 0,1 0 0 0 0,2-1 0 0 0,1 0 0 0 0,0 1 0 0 0,0 0 0 0 0,-1 3 0 0 0,-2 0 0 0 0,1 0 0 0 0,-2 1 0 0 0,-2-1 0 0 0,1-1 0 0 0,-2 0 0 0 0,0 0 0 0 0,2-1 0 0 0,1 0 0 0 0,0 2 0 0 0,-1 1 0 0 0,-1 1 0 0 0,-2 0 0 0 0,0-1 0 0 0,-2 1 0 0 0,0-1 0 0 0,0 2 0 0 0,-3-1 0 0 0,-2-1 0 0 0,0-2 0 0 0,-1-1 0 0 0,2 1 0 0 0,0-2 0 0 0,-2-1 0 0 0,0-1 0 0 0,-2 0 0 0 0,0 0 0 0 0,-2-1 0 0 0,-1-1 0 0 0,0 0 0 0 0,0-1 0 0 0,1 0 0 0 0,0 0 0 0 0,1 0 0 0 0,-2 0 0 0 0,1 0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16206 12647 16383 0 0,'0'3'0'0'0,"3"9"0"0"0,1 5 0 0 0,0 6 0 0 0,0 3 0 0 0,1 4 0 0 0,-2-2 0 0 0,-1-1 0 0 0,0-2 0 0 0,-2-2 0 0 0,1-4 0 0 0,-1-3 0 0 0,-1-2 0 0 0,1-1 0 0 0,0 1 0 0 0,0 1 0 0 0,0-2 0 0 0,0-1 0 0 0,0-1 0 0 0,0 2 0 0 0,0 0 0 0 0,0 0 0 0 0,0-1 0 0 0,0-1 0 0 0,0-1 0 0 0,0 1 0 0 0,0 1 0 0 0,0-2 0 0 0,0 1 0 0 0,0-1 0 0 0,0-1 0 0 0,0-1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16107 12746 16383 0 0,'1'2'0'0'0,"3"3"0"0"0,1 1 0 0 0,4-1 0 0 0,1 0 0 0 0,1-1 0 0 0,-1 0 0 0 0,1 0 0 0 0,-1 0 0 0 0,0-1 0 0 0,0 1 0 0 0,2-1 0 0 0,-1-1 0 0 0,-1 0 0 0 0,0 1 0 0 0,0-1 0 0 0,-1 0 0 0 0,0 0 0 0 0,1 0 0 0 0,1 1 0 0 0,0-1 0 0 0,0 0 0 0 0,-1-1 0 0 0,-1-1 0 0 0,0 1 0 0 0,2-1 0 0 0,0 0 0 0 0,0-1 0 0 0,-1 1 0 0 0,0 0 0 0 0,0 0 0 0 0,-1 0 0 0 0,2 0 0 0 0,0 0 0 0 0,0 0 0 0 0,-1 0 0 0 0,0 0 0 0 0,0 0 0 0 0,-3 0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16516 12706 16383 0 0,'0'2'0'0'0,"0"1"0"0"0,0 3 0 0 0,0 1 0 0 0,3 1 0 0 0,3-1 0 0 0,0 0 0 0 0,-1 1 0 0 0,-2 0 0 0 0,1 1 0 0 0,1 2 0 0 0,2-1 0 0 0,0 1 0 0 0,1-1 0 0 0,-1 0 0 0 0,1-2 0 0 0,0-1 0 0 0,0-2 0 0 0,-2 2 0 0 0,-2 1 0 0 0,1-1 0 0 0,-2 0 0 0 0,0 0 0 0 0,0 0 0 0 0,1-1 0 0 0,2-1 0 0 0,0 0 0 0 0,0-1 0 0 0,2-1 0 0 0,1 0 0 0 0,1-2 0 0 0,1-1 0 0 0,-2 0 0 0 0,1 0 0 0 0,0 0 0 0 0,-3-2 0 0 0,0 0 0 0 0,-1-2 0 0 0,1 1 0 0 0,-1-2 0 0 0,-1-1 0 0 0,-1-2 0 0 0,0-1 0 0 0,-1 1 0 0 0,1-1 0 0 0,-1 1 0 0 0,1 1 0 0 0,0 0 0 0 0,0 0 0 0 0,-2-1 0 0 0,-1-1 0 0 0,0-1 0 0 0,-1-1 0 0 0,0 1 0 0 0,0-1 0 0 0,0 2 0 0 0,-1-1 0 0 0,1 1 0 0 0,0-1 0 0 0,0-1 0 0 0,0 0 0 0 0,0 0 0 0 0,0 1 0 0 0,0 1 0 0 0,0-1 0 0 0,2 3 0 0 0,0 3 0 0 0,0 4 0 0 0,-1 4 0 0 0,0 2 0 0 0,0 2 0 0 0,1 4 0 0 0,0 2 0 0 0,0 0 0 0 0,-1-2 0 0 0,0 0 0 0 0,0 0 0 0 0,2 0 0 0 0,2 0 0 0 0,-2-2 0 0 0,0 0 0 0 0,0 0 0 0 0,-1-1 0 0 0,1 1 0 0 0,-1 1 0 0 0,0 0 0 0 0,-1-1 0 0 0,1 0 0 0 0,0 0 0 0 0,0-1 0 0 0,-1 0 0 0 0,0 2 0 0 0,0 0 0 0 0,1 1 0 0 0,0 1 0 0 0,0 0 0 0 0,-1 0 0 0 0,0 0 0 0 0,0-2 0 0 0,-1-1 0 0 0,0 0 0 0 0,0-1 0 0 0,0 3 0 0 0,0 1 0 0 0,0 0 0 0 0,0-1 0 0 0,0-1 0 0 0,0-1 0 0 0,0 1 0 0 0,0 0 0 0 0,0 0 0 0 0,0 0 0 0 0,0-1 0 0 0,0-1 0 0 0,0 0 0 0 0,0 2 0 0 0,0 0 0 0 0,0 1 0 0 0,0 1 0 0 0,0-1 0 0 0,0 0 0 0 0,0 1 0 0 0,0-2 0 0 0,0 0 0 0 0,0-1 0 0 0,0 0 0 0 0,0-1 0 0 0,0 2 0 0 0,0 0 0 0 0,-2-2 0 0 0,0-1 0 0 0,-1 0 0 0 0,-1 0 0 0 0,0 0 0 0 0,-1 1 0 0 0,2-1 0 0 0,-2 3 0 0 0,-1 0 0 0 0,0-1 0 0 0,-1 1 0 0 0,1-1 0 0 0,0 0 0 0 0,0-1 0 0 0,1-1 0 0 0,0 0 0 0 0,1 1 0 0 0,-2-1 0 0 0,-2 1 0 0 0,-2-1 0 0 0,0 2 0 0 0,0 1 0 0 0,-1-2 0 0 0,2 1 0 0 0,-4-3 0 0 0,0 0 0 0 0,0-1 0 0 0,1-2 0 0 0,0-2 0 0 0,1-1 0 0 0,-1 0 0 0 0,1-2 0 0 0,0 1 0 0 0,1 0 0 0 0,1 0 0 0 0,0-1 0 0 0,1 0 0 0 0,0-3 0 0 0,-1 0 0 0 0,0-1 0 0 0,-1-3 0 0 0,1 0 0 0 0,1 0 0 0 0,1 2 0 0 0,0 1 0 0 0,-2 0 0 0 0,-1 0 0 0 0,2-2 0 0 0,-1 2 0 0 0,3-1 0 0 0,1-1 0 0 0,3-2 0 0 0,0-1 0 0 0,2 0 0 0 0,0-1 0 0 0,0 1 0 0 0,2 1 0 0 0,0-1 0 0 0,3 2 0 0 0,1 1 0 0 0,1 2 0 0 0,0 1 0 0 0,0-1 0 0 0,-1-1 0 0 0,1 1 0 0 0,-1-2 0 0 0,0 1 0 0 0,1 2 0 0 0,2 1 0 0 0,0 1 0 0 0,2 1 0 0 0,-1 0 0 0 0,-2 0 0 0 0,2-1 0 0 0,1 1 0 0 0,2-1 0 0 0,0 1 0 0 0,0 1 0 0 0,-1 0 0 0 0,1-1 0 0 0,-1 1 0 0 0,-1 1 0 0 0,0-1 0 0 0,-1 0 0 0 0,-1 0 0 0 0,1 0 0 0 0,-1 0 0 0 0,-2 1 0 0 0,3 1 0 0 0,-1 2 0 0 0,2-1 0 0 0,-2 4 0 0 0,0-1 0 0 0,1-1 0 0 0,-1 1 0 0 0,-1-2 0 0 0,1 0 0 0 0,-3-1 0 0 0,1 2 0 0 0,-2 1 0 0 0,0 0 0 0 0,1 0 0 0 0,-1 1 0 0 0,0 0 0 0 0,3-1 0 0 0,0 2 0 0 0,-1 1 0 0 0,1 1 0 0 0,1-1 0 0 0,-2 1 0 0 0,-1-1 0 0 0,1-1 0 0 0,1-1 0 0 0,1 2 0 0 0,2-1 0 0 0,-1-2 0 0 0,-1 0 0 0 0,-1 0 0 0 0,0-1 0 0 0,3 1 0 0 0,1-1 0 0 0,0-2 0 0 0,0-1 0 0 0,-1 1 0 0 0,-1 0 0 0 0,-2-1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16960 4075 16383 0 0,'0'0'0'0'0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12147 6769 16383 0 0,'0'-2'0'0'0,"0"-2"0"0"0,2 0 0 0 0,0-2 0 0 0,4-3 0 0 0,2-1 0 0 0,2-2 0 0 0,0 1 0 0 0,-1-1 0 0 0,0 3 0 0 0,-2 0 0 0 0,0 1 0 0 0,-2-2 0 0 0,0-2 0 0 0,4 2 0 0 0,-1 1 0 0 0,0 0 0 0 0,1 0 0 0 0,-2 0 0 0 0,-1-1 0 0 0,0-1 0 0 0,-2-2 0 0 0,1 1 0 0 0,-1 0 0 0 0,0 0 0 0 0,-2 1 0 0 0,1 1 0 0 0,0-1 0 0 0,2-2 0 0 0,3-2 0 0 0,0 1 0 0 0,-1 0 0 0 0,-1-2 0 0 0,-1 0 0 0 0,-1 0 0 0 0,-2 2 0 0 0,1 1 0 0 0,0 0 0 0 0,-1 0 0 0 0,2 1 0 0 0,-1 0 0 0 0,1 1 0 0 0,0-4 0 0 0,0 0 0 0 0,0 3 0 0 0,3 0 0 0 0,1 2 0 0 0,-1 0 0 0 0,-3 0 0 0 0,0 1 0 0 0,-3-3 0 0 0,2 0 0 0 0,-1 0 0 0 0,2 2 0 0 0,0 1 0 0 0,-1 0 0 0 0,1 2 0 0 0,0 0 0 0 0,-1 0 0 0 0,-1-3 0 0 0,1 1 0 0 0,0 0 0 0 0,-1-1 0 0 0,2 1 0 0 0,1-1 0 0 0,0 0 0 0 0,3 0 0 0 0,1 2 0 0 0,1 2 0 0 0,0 3 0 0 0,-2 3 0 0 0,-1 3 0 0 0,0 3 0 0 0,-2 2 0 0 0,-1 3 0 0 0,0 1 0 0 0,0 1 0 0 0,-2-1 0 0 0,2 0 0 0 0,-1 0 0 0 0,3 2 0 0 0,1 1 0 0 0,-1 0 0 0 0,-2-1 0 0 0,-2-2 0 0 0,2 0 0 0 0,-1 0 0 0 0,-1 1 0 0 0,1 0 0 0 0,1-2 0 0 0,0 1 0 0 0,0-2 0 0 0,0 1 0 0 0,-2-1 0 0 0,2-2 0 0 0,0 2 0 0 0,1 0 0 0 0,-1 1 0 0 0,-1-1 0 0 0,2 4 0 0 0,1 1 0 0 0,1 2 0 0 0,0-1 0 0 0,0 2 0 0 0,-2 1 0 0 0,1-4 0 0 0,-2-1 0 0 0,0-1 0 0 0,-1 1 0 0 0,1 1 0 0 0,0 0 0 0 0,0 0 0 0 0,3-2 0 0 0,0 1 0 0 0,1-1 0 0 0,-2 0 0 0 0,1-1 0 0 0,-1-1 0 0 0,0 3 0 0 0,0 0 0 0 0,2-4 0 0 0,-1-1 0 0 0,-2 0 0 0 0,-1-2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12289 6348 16383 0 0,'2'0'0'0'0,"2"1"0"0"0,2 2 0 0 0,0 1 0 0 0,1 0 0 0 0,1-1 0 0 0,1 0 0 0 0,2 0 0 0 0,1 0 0 0 0,0 0 0 0 0,0-1 0 0 0,0-1 0 0 0,-1-1 0 0 0,0 1 0 0 0,1-1 0 0 0,1 0 0 0 0,-1-1 0 0 0,0 1 0 0 0,-1 0 0 0 0,0 0 0 0 0,0 0 0 0 0,1 0 0 0 0,0-2 0 0 0,0 0 0 0 0,0 0 0 0 0,-2-2 0 0 0,-2 1 0 0 0,1-2 0 0 0,-1 1 0 0 0,1 0 0 0 0,2 1 0 0 0,1 2 0 0 0,0-3 0 0 0,0-1 0 0 0,-2 0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12723 6005 16383 0 0,'0'2'0'0'0,"0"4"0"0"0,0 2 0 0 0,0 4 0 0 0,0 2 0 0 0,0-1 0 0 0,0 2 0 0 0,0-1 0 0 0,2 0 0 0 0,0-1 0 0 0,0 0 0 0 0,0 3 0 0 0,-1-1 0 0 0,0-1 0 0 0,-1-1 0 0 0,4 1 0 0 0,1 1 0 0 0,-1 0 0 0 0,-1-1 0 0 0,0-1 0 0 0,0-1 0 0 0,0-1 0 0 0,0 0 0 0 0,-2 1 0 0 0,0 2 0 0 0,2 0 0 0 0,-1 2 0 0 0,1 3 0 0 0,0 3 0 0 0,0 0 0 0 0,0-2 0 0 0,-1-3 0 0 0,0-2 0 0 0,-2-3 0 0 0,1 3 0 0 0,-1 0 0 0 0,0-1 0 0 0,-1-1 0 0 0,1 3 0 0 0,0 0 0 0 0,0-1 0 0 0,2-1 0 0 0,0-2 0 0 0,0 3 0 0 0,0 1 0 0 0,-1-1 0 0 0,0-2 0 0 0,-1 0 0 0 0,1-2 0 0 0,-1 2 0 0 0,0-1 0 0 0,-1 1 0 0 0,1-3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13151 6053 16383 0 0,'-2'0'0'0'0,"-3"0"0"0"0,-4 2 0 0 0,-3 0 0 0 0,-1 1 0 0 0,-1-2 0 0 0,1 1 0 0 0,3 0 0 0 0,1 3 0 0 0,-4 1 0 0 0,0 2 0 0 0,1 1 0 0 0,2-1 0 0 0,0-1 0 0 0,2 1 0 0 0,2 0 0 0 0,1 0 0 0 0,1 0 0 0 0,-1-1 0 0 0,1-1 0 0 0,1 1 0 0 0,-1-1 0 0 0,1 1 0 0 0,-3 0 0 0 0,-1 3 0 0 0,1 1 0 0 0,1-1 0 0 0,-1-1 0 0 0,3 0 0 0 0,0 1 0 0 0,2-1 0 0 0,0 1 0 0 0,1 1 0 0 0,0 2 0 0 0,0-1 0 0 0,4-2 0 0 0,1 0 0 0 0,0-2 0 0 0,0-1 0 0 0,0 0 0 0 0,0-1 0 0 0,0-1 0 0 0,1 2 0 0 0,-1 2 0 0 0,0 2 0 0 0,2-1 0 0 0,0-3 0 0 0,0 0 0 0 0,2-1 0 0 0,1-1 0 0 0,1 1 0 0 0,0 0 0 0 0,0-2 0 0 0,-1-1 0 0 0,1-1 0 0 0,1-1 0 0 0,1-1 0 0 0,-1 0 0 0 0,0 0 0 0 0,1 0 0 0 0,1-1 0 0 0,0-1 0 0 0,0-2 0 0 0,-2-2 0 0 0,-1 0 0 0 0,-2-3 0 0 0,-1-1 0 0 0,-1 1 0 0 0,-2 0 0 0 0,1 2 0 0 0,-2 0 0 0 0,0 0 0 0 0,-2-1 0 0 0,-1-1 0 0 0,0 0 0 0 0,-1-3 0 0 0,0 0 0 0 0,-1-1 0 0 0,1 1 0 0 0,0 1 0 0 0,0 0 0 0 0,0 0 0 0 0,0-1 0 0 0,0-1 0 0 0,0-1 0 0 0,0 0 0 0 0,0 1 0 0 0,0-3 0 0 0,0-1 0 0 0,0 2 0 0 0,0 1 0 0 0,0 1 0 0 0,0-1 0 0 0,0 1 0 0 0,0 1 0 0 0,1 2 0 0 0,2 4 0 0 0,2 8 0 0 0,4 4 0 0 0,-2 3 0 0 0,0 2 0 0 0,-1 1 0 0 0,0-1 0 0 0,-2 1 0 0 0,-2 1 0 0 0,-1 0 0 0 0,0 0 0 0 0,-1-1 0 0 0,0 0 0 0 0,-1 2 0 0 0,1 1 0 0 0,0 0 0 0 0,0-2 0 0 0,0 2 0 0 0,0 0 0 0 0,0 1 0 0 0,0-2 0 0 0,0-1 0 0 0,0-1 0 0 0,0-1 0 0 0,0 0 0 0 0,0-1 0 0 0,0 2 0 0 0,0 0 0 0 0,0 0 0 0 0,0 0 0 0 0,0-1 0 0 0,0 0 0 0 0,0 0 0 0 0,0 1 0 0 0,0 0 0 0 0,0 1 0 0 0,0-1 0 0 0,0-1 0 0 0,0 0 0 0 0,0-1 0 0 0,0 2 0 0 0,0 1 0 0 0,0-1 0 0 0,0 0 0 0 0,0-1 0 0 0,0 0 0 0 0,0 0 0 0 0,0 1 0 0 0,0 0 0 0 0,0 1 0 0 0,0-2 0 0 0,0 1 0 0 0,0-1 0 0 0,0-1 0 0 0,0 0 0 0 0,0 2 0 0 0,0 1 0 0 0,0-1 0 0 0,0 0 0 0 0,0-1 0 0 0,0 0 0 0 0,0 0 0 0 0,0 1 0 0 0,0 0 0 0 0,0 1 0 0 0,-2-2 0 0 0,0 1 0 0 0,-4-3 0 0 0,0-1 0 0 0,0 0 0 0 0,0 2 0 0 0,-1 2 0 0 0,-1-1 0 0 0,-1 0 0 0 0,0 1 0 0 0,-1-3 0 0 0,-2-3 0 0 0,-1-1 0 0 0,1-3 0 0 0,-1-1 0 0 0,2-1 0 0 0,0 0 0 0 0,0-1 0 0 0,1 1 0 0 0,-2-1 0 0 0,-1 1 0 0 0,1-2 0 0 0,0-2 0 0 0,1-1 0 0 0,0 0 0 0 0,-3-1 0 0 0,1-1 0 0 0,1-3 0 0 0,0 2 0 0 0,1-1 0 0 0,1 1 0 0 0,0 1 0 0 0,1-1 0 0 0,0 3 0 0 0,-1 0 0 0 0,1 1 0 0 0,1-1 0 0 0,1-4 0 0 0,1-1 0 0 0,1-2 0 0 0,-1 1 0 0 0,1 0 0 0 0,2-1 0 0 0,1 2 0 0 0,0-3 0 0 0,2 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5715 9411 16383 0 0,'0'-6'0'0'0,"0"-14"0"0"0,0-17 0 0 0,0-7 0 0 0,0-8 0 0 0,0-2 0 0 0,0 2 0 0 0,0-2 0 0 0,0 2 0 0 0,0-15 0 0 0,0-8 0 0 0,0 3 0 0 0,0 1 0 0 0,6 13 0 0 0,2 10 0 0 0,0 7 0 0 0,-2-1 0 0 0,-1-1 0 0 0,-3 2 0 0 0,0 2 0 0 0,-2 1 0 0 0,0 1 0 0 0,6-12 0 0 0,8-9 0 0 0,2-1 0 0 0,-3-3 0 0 0,-2-3 0 0 0,-4-9 0 0 0,-3 3 0 0 0,10-6 0 0 0,9 5 0 0 0,1 2 0 0 0,-5 6 0 0 0,-4 9 0 0 0,-6 8 0 0 0,-4 5 0 0 0,-3 4 0 0 0,5-4 0 0 0,7 5 0 0 0,7 3 0 0 0,0 1 0 0 0,2 0 0 0 0,4-6 0 0 0,-3-3 0 0 0,-5-1 0 0 0,-6 2 0 0 0,-6 1 0 0 0,9-5 0 0 0,14-7 0 0 0,7 6 0 0 0,-2 4 0 0 0,5 4 0 0 0,-4 1 0 0 0,4-5 0 0 0,1 6 0 0 0,-6 1 0 0 0,2 2 0 0 0,-4-1 0 0 0,-2 7 0 0 0,0 0 0 0 0,1 0 0 0 0,7-8 0 0 0,-3-4 0 0 0,-2 4 0 0 0,0 3 0 0 0,0 0 0 0 0,-6-1 0 0 0,-1 0 0 0 0,0 5 0 0 0,3 1 0 0 0,1-1 0 0 0,-4-1 0 0 0,5 4 0 0 0,22-7 0 0 0,14-3 0 0 0,2 5 0 0 0,12-6 0 0 0,6-9 0 0 0,-1-8 0 0 0,-9-2 0 0 0,-5 9 0 0 0,-3 12 0 0 0,-7 12 0 0 0,-3 9 0 0 0,-5 2 0 0 0,1-5 0 0 0,-4 2 0 0 0,-4 2 0 0 0,-4 4 0 0 0,-4 3 0 0 0,-2 2 0 0 0,-2 2 0 0 0,-1 1 0 0 0,6 0 0 0 0,2 1 0 0 0,6 0 0 0 0,7-1 0 0 0,6 0 0 0 0,5 1 0 0 0,9-1 0 0 0,-3 0 0 0 0,-6 0 0 0 0,-4 0 0 0 0,-5 0 0 0 0,-2 0 0 0 0,-3 0 0 0 0,-5 0 0 0 0,-4 12 0 0 0,8 4 0 0 0,8 6 0 0 0,6 4 0 0 0,-3 11 0 0 0,-5-1 0 0 0,-7-7 0 0 0,1-2 0 0 0,-4 0 0 0 0,4 9 0 0 0,-2 3 0 0 0,-3 7 0 0 0,3 3 0 0 0,-2 4 0 0 0,-2 0 0 0 0,16-3 0 0 0,-4 2 0 0 0,-5-2 0 0 0,-11-3 0 0 0,-14-3 0 0 0,-10-4 0 0 0,-10-2 0 0 0,1 5 0 0 0,5-5 0 0 0,6-3 0 0 0,0-2 0 0 0,-4 1 0 0 0,-5 0 0 0 0,-3 6 0 0 0,-4 3 0 0 0,-3 0 0 0 0,0 5 0 0 0,-2 0 0 0 0,0-2 0 0 0,0-2 0 0 0,1-3 0 0 0,5 4 0 0 0,3-6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13578 6116 16383 0 0,'-3'0'0'0'0,"-5"0"0"0"0,-3 2 0 0 0,-1 0 0 0 0,0 0 0 0 0,-2 2 0 0 0,0-1 0 0 0,1 0 0 0 0,2 1 0 0 0,1 1 0 0 0,2 1 0 0 0,-1-2 0 0 0,0 1 0 0 0,-2-1 0 0 0,-1-1 0 0 0,2 1 0 0 0,0 2 0 0 0,1-1 0 0 0,0 2 0 0 0,-1 1 0 0 0,2 0 0 0 0,1-1 0 0 0,-1-2 0 0 0,1 0 0 0 0,-1-1 0 0 0,0 1 0 0 0,0 1 0 0 0,2 1 0 0 0,-1 0 0 0 0,2 0 0 0 0,-1 1 0 0 0,1 2 0 0 0,2 1 0 0 0,0 1 0 0 0,2 0 0 0 0,0-1 0 0 0,1 0 0 0 0,0 0 0 0 0,2 1 0 0 0,1 1 0 0 0,-1-1 0 0 0,2 0 0 0 0,3 0 0 0 0,2 2 0 0 0,2-1 0 0 0,-2 0 0 0 0,0-3 0 0 0,0-2 0 0 0,1 0 0 0 0,-1 1 0 0 0,-1-1 0 0 0,1 0 0 0 0,1-1 0 0 0,-1 3 0 0 0,0-2 0 0 0,-1 1 0 0 0,1 0 0 0 0,0-1 0 0 0,-1-1 0 0 0,0 1 0 0 0,1-2 0 0 0,2-1 0 0 0,0-1 0 0 0,0-3 0 0 0,0 0 0 0 0,0-1 0 0 0,0 0 0 0 0,1 0 0 0 0,1 0 0 0 0,-1-3 0 0 0,0 1 0 0 0,-1-2 0 0 0,0-2 0 0 0,0-3 0 0 0,-1-2 0 0 0,2-1 0 0 0,0 0 0 0 0,1 2 0 0 0,-3 1 0 0 0,-3 0 0 0 0,0 2 0 0 0,-3 0 0 0 0,0 0 0 0 0,-1-3 0 0 0,1-2 0 0 0,-2-2 0 0 0,0 0 0 0 0,-1 1 0 0 0,-1-1 0 0 0,0 0 0 0 0,0 1 0 0 0,0 1 0 0 0,0-1 0 0 0,0-2 0 0 0,-2 0 0 0 0,0 1 0 0 0,-1 1 0 0 0,0 2 0 0 0,-1 1 0 0 0,0-3 0 0 0,-1 0 0 0 0,-2 2 0 0 0,0-1 0 0 0,1 1 0 0 0,0 1 0 0 0,-1 1 0 0 0,-1-1 0 0 0,1-1 0 0 0,0 1 0 0 0,1 1 0 0 0,0 1 0 0 0,1 0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13765 6052 16383 0 0,'0'2'0'0'0,"0"1"0"0"0,0 5 0 0 0,0 3 0 0 0,0 0 0 0 0,0 1 0 0 0,0-1 0 0 0,0 0 0 0 0,3 1 0 0 0,1-1 0 0 0,0-1 0 0 0,-1 0 0 0 0,-1-1 0 0 0,-1-1 0 0 0,0 2 0 0 0,-1 1 0 0 0,1 1 0 0 0,1-1 0 0 0,0 1 0 0 0,1 0 0 0 0,-1 0 0 0 0,1-1 0 0 0,-1-1 0 0 0,-1 0 0 0 0,-1-1 0 0 0,1 0 0 0 0,-1 1 0 0 0,0 0 0 0 0,0 0 0 0 0,0 0 0 0 0,-1-1 0 0 0,1 1 0 0 0,0-2 0 0 0,0 3 0 0 0,0-1 0 0 0,0 0 0 0 0,0 2 0 0 0,0-1 0 0 0,0 0 0 0 0,0 1 0 0 0,0-1 0 0 0,0 1 0 0 0,0-2 0 0 0,0-1 0 0 0,0 1 0 0 0,0-2 0 0 0,0 2 0 0 0,0 1 0 0 0,0-1 0 0 0,0 0 0 0 0,-1-2 0 0 0,-1-4 0 0 0,-1-2 0 0 0,-1-4 0 0 0,1-3 0 0 0,1-3 0 0 0,1-2 0 0 0,0 0 0 0 0,1 0 0 0 0,0 0 0 0 0,0 1 0 0 0,0-2 0 0 0,0 1 0 0 0,0-1 0 0 0,0 1 0 0 0,0 1 0 0 0,0-1 0 0 0,0 2 0 0 0,0-1 0 0 0,0-1 0 0 0,0 0 0 0 0,0-2 0 0 0,-3 0 0 0 0,-1 1 0 0 0,1-3 0 0 0,0 0 0 0 0,1 1 0 0 0,0 1 0 0 0,2 2 0 0 0,-1-1 0 0 0,1 0 0 0 0,0 0 0 0 0,1 1 0 0 0,-1 1 0 0 0,0 0 0 0 0,0 0 0 0 0,2-1 0 0 0,1 1 0 0 0,2 2 0 0 0,0 1 0 0 0,1 1 0 0 0,1 1 0 0 0,0 0 0 0 0,0 0 0 0 0,-1 0 0 0 0,2 1 0 0 0,1 0 0 0 0,0 0 0 0 0,2-1 0 0 0,1 0 0 0 0,0 2 0 0 0,0 0 0 0 0,0 0 0 0 0,-1 2 0 0 0,-1 0 0 0 0,-1 0 0 0 0,0 0 0 0 0,1 0 0 0 0,0 0 0 0 0,1 0 0 0 0,-2 0 0 0 0,2 0 0 0 0,2 0 0 0 0,-1 0 0 0 0,0 0 0 0 0,-1 0 0 0 0,0 0 0 0 0,-2 0 0 0 0,-1 2 0 0 0,-2 1 0 0 0,-1 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14143 6162 16383 0 0,'0'3'0'0'0,"2"2"0"0"0,0 2 0 0 0,0 1 0 0 0,-1 2 0 0 0,0 1 0 0 0,0 0 0 0 0,-1 0 0 0 0,0-1 0 0 0,0-1 0 0 0,2 0 0 0 0,0 1 0 0 0,-1 1 0 0 0,1-1 0 0 0,-1 0 0 0 0,1 0 0 0 0,0-1 0 0 0,0 0 0 0 0,0-1 0 0 0,-1 2 0 0 0,-1 1 0 0 0,0-1 0 0 0,0 0 0 0 0,2-2 0 0 0,0-1 0 0 0,1-1 0 0 0,0-1 0 0 0,2 1 0 0 0,0 1 0 0 0,3 1 0 0 0,1-2 0 0 0,1-2 0 0 0,0-1 0 0 0,0-1 0 0 0,0-2 0 0 0,-1 0 0 0 0,1 0 0 0 0,1-2 0 0 0,-2-1 0 0 0,-1-2 0 0 0,-1 2 0 0 0,1-1 0 0 0,0 0 0 0 0,-2 0 0 0 0,0 0 0 0 0,-1-1 0 0 0,1 0 0 0 0,-2-1 0 0 0,2-3 0 0 0,-1-1 0 0 0,2 0 0 0 0,-2 0 0 0 0,-1 0 0 0 0,-1-1 0 0 0,-2-2 0 0 0,0-1 0 0 0,-1 1 0 0 0,0 0 0 0 0,0 1 0 0 0,-1 0 0 0 0,1 0 0 0 0,0 2 0 0 0,0-2 0 0 0,0 1 0 0 0,0-1 0 0 0,0-1 0 0 0,0 2 0 0 0,0 1 0 0 0,1 1 0 0 0,3 3 0 0 0,-1 4 0 0 0,1 4 0 0 0,-2 4 0 0 0,0 3 0 0 0,-1 1 0 0 0,0 1 0 0 0,-1 2 0 0 0,0 0 0 0 0,-1 0 0 0 0,1-1 0 0 0,0-1 0 0 0,0-1 0 0 0,0-1 0 0 0,0 0 0 0 0,0 1 0 0 0,0 0 0 0 0,0 0 0 0 0,0 0 0 0 0,0 0 0 0 0,0-1 0 0 0,0 0 0 0 0,0-1 0 0 0,0 2 0 0 0,0 2 0 0 0,0 0 0 0 0,0 0 0 0 0,0-1 0 0 0,0 1 0 0 0,0-1 0 0 0,0 2 0 0 0,0-1 0 0 0,0-1 0 0 0,0 1 0 0 0,0 0 0 0 0,0-1 0 0 0,0-1 0 0 0,0 0 0 0 0,0-1 0 0 0,0-1 0 0 0,0 2 0 0 0,0 1 0 0 0,0-1 0 0 0,0 1 0 0 0,0 1 0 0 0,0 0 0 0 0,0 0 0 0 0,0 0 0 0 0,0-2 0 0 0,0 0 0 0 0,0 0 0 0 0,0-2 0 0 0,0 2 0 0 0,0 1 0 0 0,0-1 0 0 0,0 0 0 0 0,-2-1 0 0 0,1 0 0 0 0,-1 0 0 0 0,0 3 0 0 0,1 0 0 0 0,1 0 0 0 0,-2 0 0 0 0,0-2 0 0 0,0 0 0 0 0,0 1 0 0 0,-1-1 0 0 0,-2 1 0 0 0,1-1 0 0 0,0-2 0 0 0,0-1 0 0 0,1 0 0 0 0,-1 0 0 0 0,1 2 0 0 0,-1-1 0 0 0,0 0 0 0 0,1 0 0 0 0,0 0 0 0 0,0 0 0 0 0,-1 0 0 0 0,0 1 0 0 0,0-2 0 0 0,0 1 0 0 0,-2-1 0 0 0,0 0 0 0 0,0 0 0 0 0,-1-1 0 0 0,1 0 0 0 0,0-1 0 0 0,-1-2 0 0 0,0 0 0 0 0,0-2 0 0 0,-4-1 0 0 0,-2 0 0 0 0,1 0 0 0 0,1-2 0 0 0,0 0 0 0 0,0-1 0 0 0,-1-1 0 0 0,2-2 0 0 0,0-1 0 0 0,0-2 0 0 0,1 0 0 0 0,0 0 0 0 0,1 0 0 0 0,-2 0 0 0 0,1-1 0 0 0,1-1 0 0 0,0 0 0 0 0,1 1 0 0 0,1 1 0 0 0,1 0 0 0 0,1 0 0 0 0,1-1 0 0 0,0-1 0 0 0,1 1 0 0 0,0-2 0 0 0,1 1 0 0 0,1-1 0 0 0,0-1 0 0 0,0 2 0 0 0,0 0 0 0 0,2 3 0 0 0,0 0 0 0 0,1 1 0 0 0,2 0 0 0 0,3 0 0 0 0,1 1 0 0 0,1 1 0 0 0,-1-1 0 0 0,0 1 0 0 0,-1-1 0 0 0,0 1 0 0 0,-1 1 0 0 0,2 1 0 0 0,1 2 0 0 0,0 0 0 0 0,0 1 0 0 0,-1 0 0 0 0,0 0 0 0 0,0 4 0 0 0,1 0 0 0 0,1 0 0 0 0,-1-1 0 0 0,0-1 0 0 0,0 1 0 0 0,-1-1 0 0 0,0 2 0 0 0,1 1 0 0 0,0-1 0 0 0,1 0 0 0 0,-2 0 0 0 0,1 0 0 0 0,-1 0 0 0 0,3 0 0 0 0,-1 0 0 0 0,-1 0 0 0 0,0 1 0 0 0,-1-1 0 0 0,-2 2 0 0 0,0 1 0 0 0,-1 0 0 0 0,1-2 0 0 0,-1 1 0 0 0,-2-1 0 0 0,2 0 0 0 0,1-1 0 0 0,1 0 0 0 0,-1 1 0 0 0,0 1 0 0 0,0-1 0 0 0,0-1 0 0 0,-1 2 0 0 0,-1 1 0 0 0,-2 1 0 0 0,0 0 0 0 0,3-2 0 0 0,0 1 0 0 0,0-1 0 0 0,1 0 0 0 0,1 0 0 0 0,0 3 0 0 0,0 0 0 0 0,1-1 0 0 0,1 0 0 0 0,1-2 0 0 0,-1-1 0 0 0,0-3 0 0 0,0 0 0 0 0,-1-2 0 0 0,0 0 0 0 0,1 0 0 0 0,1 0 0 0 0,-1-1 0 0 0,0 1 0 0 0,-1 0 0 0 0,1 0 0 0 0,-2 0 0 0 0,1 0 0 0 0,1 0 0 0 0,0 0 0 0 0,1-2 0 0 0,-1 0 0 0 0,-1-2 0 0 0,0-2 0 0 0,0 2 0 0 0,1 0 0 0 0,1 0 0 0 0,-2-1 0 0 0,-1 1 0 0 0,-1-1 0 0 0,1-1 0 0 0,-2-1 0 0 0,-1 0 0 0 0,-2-3 0 0 0,-2 1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14551 6013 16383 0 0,'0'1'0'0'0,"0"2"0"0"0,0 3 0 0 0,0 0 0 0 0,0 4 0 0 0,0 0 0 0 0,0 1 0 0 0,0-1 0 0 0,0 0 0 0 0,0-1 0 0 0,0 1 0 0 0,0 0 0 0 0,0 0 0 0 0,0 1 0 0 0,0-1 0 0 0,0-1 0 0 0,0 3 0 0 0,0 1 0 0 0,0-1 0 0 0,0 0 0 0 0,0-2 0 0 0,0 0 0 0 0,0-1 0 0 0,0 0 0 0 0,0 1 0 0 0,0 0 0 0 0,0 0 0 0 0,0 0 0 0 0,0 0 0 0 0,0 2 0 0 0,0 0 0 0 0,0 1 0 0 0,0 0 0 0 0,0-1 0 0 0,0 1 0 0 0,0 0 0 0 0,0-2 0 0 0,0 0 0 0 0,0-1 0 0 0,0-1 0 0 0,0 0 0 0 0,0 1 0 0 0,-1 0 0 0 0,-1 0 0 0 0,0 0 0 0 0,1-1 0 0 0,-2 1 0 0 0,1-2 0 0 0,-1 1 0 0 0,2 1 0 0 0,-2-1 0 0 0,1-1 0 0 0,0 0 0 0 0,0 0 0 0 0,1 1 0 0 0,1-1 0 0 0,-1 0 0 0 0,1-1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14413 6158 16383 0 0,'2'0'0'0'0,"1"2"0"0"0,2 0 0 0 0,2 2 0 0 0,4 2 0 0 0,-1 0 0 0 0,-1 1 0 0 0,0-1 0 0 0,-2 0 0 0 0,1 1 0 0 0,0-1 0 0 0,1-2 0 0 0,1-1 0 0 0,0-2 0 0 0,0 0 0 0 0,0-1 0 0 0,-1 0 0 0 0,0 0 0 0 0,0 0 0 0 0,1-1 0 0 0,0 1 0 0 0,0 0 0 0 0,0 0 0 0 0,0 0 0 0 0,-1 0 0 0 0,0 0 0 0 0,1 0 0 0 0,0 0 0 0 0,1 0 0 0 0,-1 0 0 0 0,-1 0 0 0 0,3 0 0 0 0,1 0 0 0 0,-1 0 0 0 0,0 0 0 0 0,-2 0 0 0 0,0 0 0 0 0,-1 0 0 0 0,-1 0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14830 6072 16383 0 0,'0'3'0'0'0,"0"2"0"0"0,0 2 0 0 0,0 3 0 0 0,0 1 0 0 0,0 0 0 0 0,0-1 0 0 0,0 0 0 0 0,0 0 0 0 0,0-1 0 0 0,0 1 0 0 0,0 1 0 0 0,0-1 0 0 0,0 0 0 0 0,0 0 0 0 0,0-1 0 0 0,0 0 0 0 0,0-1 0 0 0,0 2 0 0 0,0 1 0 0 0,0-1 0 0 0,0 0 0 0 0,0-1 0 0 0,0 1 0 0 0,0-2 0 0 0,0 2 0 0 0,0 1 0 0 0,0-1 0 0 0,0 0 0 0 0,0 0 0 0 0,0-1 0 0 0,0 0 0 0 0,0 1 0 0 0,0 0 0 0 0,0 1 0 0 0,0-2 0 0 0,0 1 0 0 0,0-1 0 0 0,0 0 0 0 0,0 0 0 0 0,0 1 0 0 0,0 0 0 0 0,0 0 0 0 0,0 0 0 0 0,0 0 0 0 0,0-1 0 0 0,0 0 0 0 0,0 1 0 0 0,0 0 0 0 0,0 1 0 0 0,0-4 0 0 0,0-6 0 0 0,0-4 0 0 0,0-4 0 0 0,0-1 0 0 0,0-1 0 0 0,0-1 0 0 0,0 0 0 0 0,0-1 0 0 0,0 0 0 0 0,0 0 0 0 0,0 1 0 0 0,0-1 0 0 0,0 0 0 0 0,0-1 0 0 0,0 0 0 0 0,0 0 0 0 0,0 2 0 0 0,0 0 0 0 0,0 1 0 0 0,0 0 0 0 0,0-1 0 0 0,0-1 0 0 0,0 1 0 0 0,3 0 0 0 0,2 1 0 0 0,2 1 0 0 0,1 3 0 0 0,1 1 0 0 0,0 2 0 0 0,0 2 0 0 0,2 0 0 0 0,0 0 0 0 0,-1 2 0 0 0,0 0 0 0 0,-1 2 0 0 0,-2 0 0 0 0,-1 0 0 0 0,-1 0 0 0 0,0-1 0 0 0,3 3 0 0 0,1 0 0 0 0,1 2 0 0 0,-1 1 0 0 0,1-1 0 0 0,-1 0 0 0 0,-2-1 0 0 0,-1 0 0 0 0,-3 2 0 0 0,-1 0 0 0 0,-1 1 0 0 0,-1 0 0 0 0,0 1 0 0 0,-1 3 0 0 0,1 0 0 0 0,0 0 0 0 0,-1-1 0 0 0,1-2 0 0 0,0 1 0 0 0,0-1 0 0 0,0-1 0 0 0,0 0 0 0 0,0 0 0 0 0,0-1 0 0 0,0-1 0 0 0,0 2 0 0 0,0 1 0 0 0,2-3 0 0 0,1-1 0 0 0,4-3 0 0 0,1-1 0 0 0,2-2 0 0 0,0-1 0 0 0,1 0 0 0 0,2-1 0 0 0,0 1 0 0 0,-1-1 0 0 0,0 1 0 0 0,-2 0 0 0 0,0 0 0 0 0,-3-3 0 0 0,3-1 0 0 0,-1-1 0 0 0,-1 0 0 0 0,1 0 0 0 0,-1 0 0 0 0,-1 0 0 0 0,-2-1 0 0 0,0 1 0 0 0,-2 0 0 0 0,1-2 0 0 0,0-1 0 0 0,1 0 0 0 0,1 2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15313 6085 16383 0 0,'0'2'0'0'0,"0"4"0"0"0,0 3 0 0 0,0 2 0 0 0,0-1 0 0 0,0 4 0 0 0,0 1 0 0 0,0 0 0 0 0,0-1 0 0 0,0 0 0 0 0,0-1 0 0 0,0-1 0 0 0,0-2 0 0 0,0 0 0 0 0,0-1 0 0 0,0 0 0 0 0,0 1 0 0 0,0 0 0 0 0,0 0 0 0 0,0 0 0 0 0,0-1 0 0 0,0 0 0 0 0,0 0 0 0 0,0 1 0 0 0,0 1 0 0 0,0-1 0 0 0,0 0 0 0 0,0-1 0 0 0,0 1 0 0 0,0-2 0 0 0,0 1 0 0 0,0 1 0 0 0,0 0 0 0 0,0 1 0 0 0,0-1 0 0 0,0-1 0 0 0,0 3 0 0 0,0 1 0 0 0,0-1 0 0 0,0 0 0 0 0,0-2 0 0 0,0 0 0 0 0,0-1 0 0 0,0 2 0 0 0,0-1 0 0 0,0 0 0 0 0,0 0 0 0 0,0-1 0 0 0,0 1 0 0 0,0-5 0 0 0,0-3 0 0 0,0-4 0 0 0,0-3 0 0 0,0-3 0 0 0,0-2 0 0 0,0-1 0 0 0,0 0 0 0 0,0 1 0 0 0,0-3 0 0 0,0 0 0 0 0,0-2 0 0 0,0 2 0 0 0,0 0 0 0 0,0 1 0 0 0,0 0 0 0 0,0 0 0 0 0,0 2 0 0 0,0 1 0 0 0,0 0 0 0 0,0 0 0 0 0,0 0 0 0 0,0 0 0 0 0,0-2 0 0 0,0 1 0 0 0,0 0 0 0 0,0 1 0 0 0,0 0 0 0 0,0 0 0 0 0,0-1 0 0 0,0 2 0 0 0,0 2 0 0 0,0-1 0 0 0,0 1 0 0 0,0-1 0 0 0,0-1 0 0 0,1 2 0 0 0,1-1 0 0 0,3 2 0 0 0,0 0 0 0 0,0-2 0 0 0,0 0 0 0 0,1 1 0 0 0,-1 1 0 0 0,-1-1 0 0 0,0 1 0 0 0,1 1 0 0 0,1 1 0 0 0,1 2 0 0 0,2 0 0 0 0,2 1 0 0 0,-1 0 0 0 0,0 0 0 0 0,0 0 0 0 0,-1 1 0 0 0,-1 0 0 0 0,-1 1 0 0 0,-1 0 0 0 0,0 3 0 0 0,1-1 0 0 0,1 2 0 0 0,0 1 0 0 0,1 0 0 0 0,0 1 0 0 0,-2 1 0 0 0,-1-1 0 0 0,-3 3 0 0 0,1-2 0 0 0,-1-1 0 0 0,0-1 0 0 0,0-1 0 0 0,0 1 0 0 0,-1 0 0 0 0,-1 0 0 0 0,-1 1 0 0 0,0 1 0 0 0,0 1 0 0 0,0 1 0 0 0,0-1 0 0 0,0 0 0 0 0,0-1 0 0 0,0-3 0 0 0,0-4 0 0 0,0-4 0 0 0,-2-1 0 0 0,0-3 0 0 0,-1-2 0 0 0,0-1 0 0 0,0-1 0 0 0,1-2 0 0 0,-1 2 0 0 0,0 0 0 0 0,1-1 0 0 0,0-2 0 0 0,1 1 0 0 0,1 1 0 0 0,0 1 0 0 0,0-1 0 0 0,0 0 0 0 0,0-1 0 0 0,0 0 0 0 0,0 0 0 0 0,1 3 0 0 0,1 0 0 0 0,2 1 0 0 0,-1 1 0 0 0,2 0 0 0 0,1 1 0 0 0,2 0 0 0 0,-1 2 0 0 0,1 0 0 0 0,0 2 0 0 0,0 1 0 0 0,1 1 0 0 0,-1 0 0 0 0,2 0 0 0 0,1 0 0 0 0,-1 0 0 0 0,0 0 0 0 0,0 1 0 0 0,-1-1 0 0 0,0 0 0 0 0,1 0 0 0 0,1 0 0 0 0,-1 0 0 0 0,0 0 0 0 0,-2 1 0 0 0,-1 1 0 0 0,0 1 0 0 0,0 4 0 0 0,1-1 0 0 0,-2 2 0 0 0,2-1 0 0 0,0 0 0 0 0,1 0 0 0 0,0-1 0 0 0,0 1 0 0 0,-2 1 0 0 0,-1 1 0 0 0,-3 3 0 0 0,-1 0 0 0 0,-1 0 0 0 0,-1-1 0 0 0,0 1 0 0 0,-1 0 0 0 0,1-1 0 0 0,0-1 0 0 0,-1-1 0 0 0,1 0 0 0 0,0 0 0 0 0,0 1 0 0 0,0 0 0 0 0,0 1 0 0 0,0-1 0 0 0,0-1 0 0 0,0 0 0 0 0,0 0 0 0 0,0 0 0 0 0,0 1 0 0 0,0 0 0 0 0,-1-1 0 0 0,-3-1 0 0 0,1 1 0 0 0,-1 1 0 0 0,0-2 0 0 0,1 1 0 0 0,0 0 0 0 0,-2-1 0 0 0,0-1 0 0 0,1 1 0 0 0,-1-1 0 0 0,1 1 0 0 0,0-2 0 0 0,0 0 0 0 0,1 2 0 0 0,-1 0 0 0 0,1-1 0 0 0,1 1 0 0 0,-2-2 0 0 0,2 0 0 0 0,-1 1 0 0 0,2 0 0 0 0,0 0 0 0 0,0 3 0 0 0,1 0 0 0 0,0 0 0 0 0,0 0 0 0 0,0 0 0 0 0,0-1 0 0 0,0 0 0 0 0,0 0 0 0 0,0 1 0 0 0,0 0 0 0 0,0 1 0 0 0,0-2 0 0 0,0 1 0 0 0,0-1 0 0 0,2 0 0 0 0,1-2 0 0 0,1 1 0 0 0,1 1 0 0 0,2-2 0 0 0,2-1 0 0 0,1-3 0 0 0,-1-1 0 0 0,1-1 0 0 0,-1 0 0 0 0,0-2 0 0 0,2 1 0 0 0,-1 0 0 0 0,1-1 0 0 0,-1 1 0 0 0,-1-3 0 0 0,1-1 0 0 0,-2 0 0 0 0,2 0 0 0 0,1-2 0 0 0,-1 1 0 0 0,0 0 0 0 0,0-1 0 0 0,-1-1 0 0 0,0-1 0 0 0,2-3 0 0 0,4-4 0 0 0,1-4 0 0 0,1-2 0 0 0,-3-4 0 0 0,-4 2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21835 12500 16383 0 0,'0'5'0'0'0,"0"2"0"0"0,0 2 0 0 0,0 1 0 0 0,0 0 0 0 0,0-1 0 0 0,0 1 0 0 0,0-1 0 0 0,0 1 0 0 0,0 1 0 0 0,0-1 0 0 0,0 0 0 0 0,0 0 0 0 0,0-1 0 0 0,0 0 0 0 0,0 1 0 0 0,0 0 0 0 0,0 1 0 0 0,0-1 0 0 0,0-1 0 0 0,0 0 0 0 0,0 0 0 0 0,0 1 0 0 0,0 1 0 0 0,0-1 0 0 0,0 0 0 0 0,0-1 0 0 0,0 1 0 0 0,0-2 0 0 0,0 2 0 0 0,0 1 0 0 0,0-1 0 0 0,0 0 0 0 0,1 0 0 0 0,1-1 0 0 0,0 0 0 0 0,-1-1 0 0 0,0 2 0 0 0,0 1 0 0 0,0-1 0 0 0,-1 0 0 0 0,0-1 0 0 0,0 1 0 0 0,0-2 0 0 0,-1 3 0 0 0,1-1 0 0 0,0 0 0 0 0,0 0 0 0 0,0 0 0 0 0,0-1 0 0 0,0 0 0 0 0,0 1 0 0 0,0 0 0 0 0,0 1 0 0 0,2-1 0 0 0,0-1 0 0 0,-1 0 0 0 0,1 0 0 0 0,-1 1 0 0 0,0 1 0 0 0,-1-1 0 0 0,0 0 0 0 0,0-1 0 0 0,0 0 0 0 0,0 0 0 0 0,0 0 0 0 0,0 1 0 0 0,0 0 0 0 0,0 1 0 0 0,0-1 0 0 0,0-1 0 0 0,0 0 0 0 0,0 0 0 0 0,0 1 0 0 0,0 1 0 0 0,0-1 0 0 0,0 0 0 0 0,0-1 0 0 0,0 1 0 0 0,0-2 0 0 0,-2 0 0 0 0,2-3 0 0 0,1-3 0 0 0,5-3 0 0 0,1 0 0 0 0,2 0 0 0 0,-1-2 0 0 0,0-1 0 0 0,1-1 0 0 0,-1 0 0 0 0,3 0 0 0 0,1 1 0 0 0,0 2 0 0 0,-1 1 0 0 0,-1 0 0 0 0,0 1 0 0 0,0 0 0 0 0,1 0 0 0 0,-1 0 0 0 0,0 0 0 0 0,0 0 0 0 0,-1 0 0 0 0,-1-1 0 0 0,4-1 0 0 0,0-3 0 0 0,0 0 0 0 0,0 0 0 0 0,-2 2 0 0 0,2 0 0 0 0,-1 2 0 0 0,1 0 0 0 0,3 1 0 0 0,0 0 0 0 0,0 0 0 0 0,0 0 0 0 0,0 1 0 0 0,-2-1 0 0 0,1 0 0 0 0,2 0 0 0 0,-1 0 0 0 0,-1 0 0 0 0,0 0 0 0 0,-1 0 0 0 0,2 0 0 0 0,0 0 0 0 0,-2 0 0 0 0,-1 0 0 0 0,1 0 0 0 0,2 0 0 0 0,3 0 0 0 0,-1 0 0 0 0,0 0 0 0 0,2 0 0 0 0,5 1 0 0 0,12 1 0 0 0,2 0 0 0 0,5 0 0 0 0,0-1 0 0 0,-1-1 0 0 0,0 2 0 0 0,-2 0 0 0 0,-6 0 0 0 0,-5-1 0 0 0,-4 0 0 0 0,0 0 0 0 0,-1-1 0 0 0,2 0 0 0 0,3 0 0 0 0,1 0 0 0 0,-2 0 0 0 0,1 0 0 0 0,0 0 0 0 0,-2 0 0 0 0,-2 0 0 0 0,1 0 0 0 0,2 0 0 0 0,1 0 0 0 0,1-1 0 0 0,4-1 0 0 0,0-3 0 0 0,1 0 0 0 0,2 0 0 0 0,-1 1 0 0 0,-2 2 0 0 0,-1-1 0 0 0,1 0 0 0 0,-5 1 0 0 0,-2 1 0 0 0,-5 0 0 0 0,-3 0 0 0 0,-3 1 0 0 0,-3 0 0 0 0,-1 0 0 0 0,1 1 0 0 0,-1-1 0 0 0,2 0 0 0 0,2 0 0 0 0,-1 0 0 0 0,3 0 0 0 0,0 0 0 0 0,-1 0 0 0 0,0 0 0 0 0,-1 0 0 0 0,-2 0 0 0 0,-2 0 0 0 0,-1 0 0 0 0,1 0 0 0 0,1 0 0 0 0,-1 0 0 0 0,-1 0 0 0 0,2 0 0 0 0,1 0 0 0 0,-2 0 0 0 0,0 0 0 0 0,-1 0 0 0 0,-2 0 0 0 0,0 0 0 0 0,3 0 0 0 0,0 0 0 0 0,0 0 0 0 0,0 0 0 0 0,1 0 0 0 0,2 0 0 0 0,0 0 0 0 0,-2 0 0 0 0,1 0 0 0 0,-2 0 0 0 0,0 0 0 0 0,-1 0 0 0 0,-2 0 0 0 0,0 0 0 0 0,3 0 0 0 0,0 0 0 0 0,0 0 0 0 0,-1 0 0 0 0,0 0 0 0 0,-2 0 0 0 0,2 0 0 0 0,0 0 0 0 0,-1 0 0 0 0,0 0 0 0 0,-1 0 0 0 0,0 0 0 0 0,0 0 0 0 0,0 1 0 0 0,1 1 0 0 0,0 0 0 0 0,0 0 0 0 0,0-1 0 0 0,0-1 0 0 0,-1 1 0 0 0,0-1 0 0 0,1 0 0 0 0,0 0 0 0 0,1 0 0 0 0,-1 0 0 0 0,-1-1 0 0 0,0 1 0 0 0,0 0 0 0 0,1 0 0 0 0,1 0 0 0 0,-1 0 0 0 0,0 0 0 0 0,-1 0 0 0 0,1 0 0 0 0,-2 0 0 0 0,3 0 0 0 0,-1 0 0 0 0,0 0 0 0 0,0 0 0 0 0,0 0 0 0 0,-1 0 0 0 0,0 0 0 0 0,-1 0 0 0 0,-1-1 0 0 0,-2-2 0 0 0,-1-4 0 0 0,-3-2 0 0 0,0 0 0 0 0,-1-1 0 0 0,0-2 0 0 0,0 0 0 0 0,-1-3 0 0 0,1 1 0 0 0,0 1 0 0 0,-2 1 0 0 0,0-2 0 0 0,-1 2 0 0 0,-1 0 0 0 0,1 1 0 0 0,1-3 0 0 0,0 0 0 0 0,-1-1 0 0 0,1 0 0 0 0,0 1 0 0 0,1 1 0 0 0,1 1 0 0 0,-1 0 0 0 0,1-2 0 0 0,0-1 0 0 0,1-1 0 0 0,-1 0 0 0 0,0 0 0 0 0,0 1 0 0 0,0-1 0 0 0,0-1 0 0 0,0 1 0 0 0,0-2 0 0 0,0 0 0 0 0,0 0 0 0 0,0 2 0 0 0,0 2 0 0 0,0 1 0 0 0,0 1 0 0 0,0 1 0 0 0,0-1 0 0 0,0 1 0 0 0,0 0 0 0 0,0 1 0 0 0,0 1 0 0 0,0 0 0 0 0,0 0 0 0 0,0-1 0 0 0,0 0 0 0 0,1 0 0 0 0,1 0 0 0 0,0 0 0 0 0,0 1 0 0 0,-1 0 0 0 0,-1-1 0 0 0,1 0 0 0 0,0 0 0 0 0,1 0 0 0 0,0 0 0 0 0,-1 1 0 0 0,0 0 0 0 0,0-1 0 0 0,-1 0 0 0 0,0-1 0 0 0,0 1 0 0 0,0 1 0 0 0,0 0 0 0 0,0 0 0 0 0,-1 2 0 0 0,-3 1 0 0 0,-1 3 0 0 0,-2 1 0 0 0,-1 2 0 0 0,-1 0 0 0 0,-2 0 0 0 0,-1 0 0 0 0,-1 1 0 0 0,2-1 0 0 0,-3 0 0 0 0,0 0 0 0 0,1 1 0 0 0,-2-1 0 0 0,0 1 0 0 0,1 1 0 0 0,-3 0 0 0 0,0-1 0 0 0,1 0 0 0 0,1 1 0 0 0,-1 1 0 0 0,0-1 0 0 0,3-1 0 0 0,0 0 0 0 0,0 0 0 0 0,-1-1 0 0 0,2 0 0 0 0,0 0 0 0 0,2 0 0 0 0,0 0 0 0 0,2 0 0 0 0,-2 0 0 0 0,-1 0 0 0 0,1 0 0 0 0,0 1 0 0 0,1 1 0 0 0,0 0 0 0 0,-3-1 0 0 0,-5 3 0 0 0,-5 1 0 0 0,-7-1 0 0 0,-3-1 0 0 0,-3 0 0 0 0,-4 4 0 0 0,-2-1 0 0 0,-1-1 0 0 0,2-1 0 0 0,0-1 0 0 0,1-2 0 0 0,1 0 0 0 0,2-1 0 0 0,-2 0 0 0 0,-2 0 0 0 0,-6-1 0 0 0,0 3 0 0 0,-2-1 0 0 0,-4 4 0 0 0,3 0 0 0 0,0 0 0 0 0,3-1 0 0 0,4-1 0 0 0,6 1 0 0 0,6-2 0 0 0,2 0 0 0 0,-1-1 0 0 0,-1 0 0 0 0,1-1 0 0 0,1 0 0 0 0,0-1 0 0 0,0 1 0 0 0,-1 3 0 0 0,1 1 0 0 0,-2-1 0 0 0,1 0 0 0 0,-2 1 0 0 0,3-1 0 0 0,-1 0 0 0 0,2-2 0 0 0,4 0 0 0 0,4 0 0 0 0,2-1 0 0 0,2 0 0 0 0,3 0 0 0 0,-1 0 0 0 0,-1 0 0 0 0,-2 0 0 0 0,0 0 0 0 0,0 0 0 0 0,2 0 0 0 0,1 0 0 0 0,2 0 0 0 0,2 0 0 0 0,0 0 0 0 0,-2 0 0 0 0,-1 0 0 0 0,0 0 0 0 0,1 0 0 0 0,0 0 0 0 0,-1 0 0 0 0,-1 0 0 0 0,0 0 0 0 0,2 1 0 0 0,-3 1 0 0 0,1 0 0 0 0,0-1 0 0 0,1 0 0 0 0,0 0 0 0 0,-1-1 0 0 0,0 0 0 0 0,0 0 0 0 0,0 0 0 0 0,1 0 0 0 0,-2 0 0 0 0,1 0 0 0 0,-2 0 0 0 0,2 0 0 0 0,-1 0 0 0 0,-1 3 0 0 0,1 1 0 0 0,2 0 0 0 0,-1-2 0 0 0,0 1 0 0 0,-1-2 0 0 0,1 0 0 0 0,-1-1 0 0 0,0 0 0 0 0,1 0 0 0 0,0 0 0 0 0,1-1 0 0 0,0 1 0 0 0,-1 0 0 0 0,2 0 0 0 0,1 0 0 0 0,0 0 0 0 0,1 0 0 0 0,0 0 0 0 0,-1 0 0 0 0,0 0 0 0 0,0 0 0 0 0,0 0 0 0 0,0 0 0 0 0,1 0 0 0 0,0 0 0 0 0,-2 0 0 0 0,-3 0 0 0 0,-2 0 0 0 0,1 0 0 0 0,3 0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21974 12707 16383 0 0,'0'1'0'0'0,"0"5"0"0"0,0 3 0 0 0,0 2 0 0 0,0 0 0 0 0,0-1 0 0 0,0 0 0 0 0,0 1 0 0 0,0 0 0 0 0,0 0 0 0 0,1-2 0 0 0,1 0 0 0 0,0 0 0 0 0,1 2 0 0 0,0 0 0 0 0,-1-1 0 0 0,2 0 0 0 0,-1 0 0 0 0,1-1 0 0 0,2 0 0 0 0,3-2 0 0 0,-2 1 0 0 0,1 0 0 0 0,-1-3 0 0 0,0 0 0 0 0,-1-1 0 0 0,0-1 0 0 0,1-1 0 0 0,2-1 0 0 0,1-1 0 0 0,0 0 0 0 0,0 0 0 0 0,-1 0 0 0 0,1-1 0 0 0,-1-2 0 0 0,-2-2 0 0 0,0-1 0 0 0,-2 0 0 0 0,2-1 0 0 0,0 1 0 0 0,0 0 0 0 0,-1-1 0 0 0,1 2 0 0 0,1-1 0 0 0,-2-2 0 0 0,-1 0 0 0 0,-2-2 0 0 0,-1 1 0 0 0,0 1 0 0 0,0 1 0 0 0,0 0 0 0 0,-1-1 0 0 0,0-1 0 0 0,-1-1 0 0 0,2 2 0 0 0,-1 0 0 0 0,1 0 0 0 0,0 0 0 0 0,-1 1 0 0 0,-1 1 0 0 0,0 5 0 0 0,1 3 0 0 0,-1 3 0 0 0,-1 3 0 0 0,1 2 0 0 0,0 1 0 0 0,0 0 0 0 0,0-1 0 0 0,0 0 0 0 0,0-1 0 0 0,0 2 0 0 0,0-1 0 0 0,3-1 0 0 0,1-1 0 0 0,1-1 0 0 0,0-2 0 0 0,0 1 0 0 0,2 1 0 0 0,0-2 0 0 0,-1 1 0 0 0,0-1 0 0 0,-1 1 0 0 0,0 0 0 0 0,2-1 0 0 0,0 0 0 0 0,1-1 0 0 0,-1 0 0 0 0,0-1 0 0 0,-1 0 0 0 0,-1 1 0 0 0,-2-1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22351 12654 16383 0 0,'0'1'0'0'0,"0"3"0"0"0,0 1 0 0 0,0 3 0 0 0,0 2 0 0 0,0 0 0 0 0,0 0 0 0 0,0 0 0 0 0,0 0 0 0 0,0-1 0 0 0,0 0 0 0 0,0 1 0 0 0,0 0 0 0 0,0 1 0 0 0,0-1 0 0 0,0-1 0 0 0,0 3 0 0 0,0 1 0 0 0,0-1 0 0 0,0 0 0 0 0,0-2 0 0 0,0 0 0 0 0,0-1 0 0 0,0 1 0 0 0,0 1 0 0 0,0-1 0 0 0,0 0 0 0 0,0-1 0 0 0,0 0 0 0 0,0 0 0 0 0,0 1 0 0 0,0 1 0 0 0,0-1 0 0 0,0 0 0 0 0,0-1 0 0 0,0 1 0 0 0,0-5 0 0 0,0-3 0 0 0,0-4 0 0 0,0-2 0 0 0,0-5 0 0 0,0-1 0 0 0,0-1 0 0 0,0 0 0 0 0,0 1 0 0 0,0 0 0 0 0,0 0 0 0 0,0 0 0 0 0,0-1 0 0 0,1 1 0 0 0,3 0 0 0 0,-1 1 0 0 0,1 0 0 0 0,-2 0 0 0 0,0-1 0 0 0,-1-1 0 0 0,-1 1 0 0 0,2 0 0 0 0,0 0 0 0 0,1 1 0 0 0,3 2 0 0 0,1 0 0 0 0,0 2 0 0 0,1 1 0 0 0,-2-1 0 0 0,1 0 0 0 0,-2 0 0 0 0,0 0 0 0 0,-1 0 0 0 0,1 0 0 0 0,0 2 0 0 0,2 1 0 0 0,1 1 0 0 0,2 0 0 0 0,0 2 0 0 0,0 2 0 0 0,-2 1 0 0 0,-2 3 0 0 0,0 0 0 0 0,-2 0 0 0 0,-2 1 0 0 0,0 0 0 0 0,0 0 0 0 0,0 0 0 0 0,2-1 0 0 0,-1 1 0 0 0,-1 1 0 0 0,3-2 0 0 0,0 0 0 0 0,0 1 0 0 0,-1-1 0 0 0,0 1 0 0 0,0 0 0 0 0,-2 1 0 0 0,-1 2 0 0 0,-1-1 0 0 0,0 0 0 0 0,0 0 0 0 0,2-2 0 0 0,1-1 0 0 0,0 0 0 0 0,2-2 0 0 0,1 2 0 0 0,-1 1 0 0 0,1 0 0 0 0,2 0 0 0 0,1-1 0 0 0,-1 0 0 0 0,0-1 0 0 0,-1-1 0 0 0,0 2 0 0 0,-3-2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8784 6890 16383 0 0,'12'0'0'0'0,"11"12"0"0"0,6 5 0 0 0,12 4 0 0 0,10 0 0 0 0,3-5 0 0 0,-8-10 0 0 0,-11-13 0 0 0,-13-11 0 0 0,-9-9 0 0 0,-7-5 0 0 0,8-10 0 0 0,7-10 0 0 0,1-9 0 0 0,-5 1 0 0 0,3 10 0 0 0,2 2 0 0 0,-1 8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22860 12528 16383 0 0,'0'1'0'0'0,"0"4"0"0"0,0 5 0 0 0,0 6 0 0 0,0 0 0 0 0,0 5 0 0 0,0 1 0 0 0,0-2 0 0 0,0 0 0 0 0,0 0 0 0 0,0-3 0 0 0,0-2 0 0 0,0 1 0 0 0,0-2 0 0 0,0 0 0 0 0,0-3 0 0 0,0-1 0 0 0,0 1 0 0 0,0 0 0 0 0,0 1 0 0 0,0 2 0 0 0,0 1 0 0 0,0-1 0 0 0,0-1 0 0 0,0-2 0 0 0,0-1 0 0 0,0 1 0 0 0,0 0 0 0 0,0-1 0 0 0,0 0 0 0 0,0-1 0 0 0,0 0 0 0 0,0 0 0 0 0,0 1 0 0 0,0 0 0 0 0,0 0 0 0 0,0 0 0 0 0,0 0 0 0 0,0-1 0 0 0,0 0 0 0 0,0-1 0 0 0,0 2 0 0 0,0 1 0 0 0,0-1 0 0 0,0 0 0 0 0,0 0 0 0 0,0-1 0 0 0,0 0 0 0 0,0 1 0 0 0,0 0 0 0 0,0 0 0 0 0,0-1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23098 12707 16383 0 0,'2'0'0'0'0,"1"0"0"0"0,2 0 0 0 0,2 0 0 0 0,1 1 0 0 0,2 2 0 0 0,0 3 0 0 0,1-1 0 0 0,-1-1 0 0 0,0-1 0 0 0,0 0 0 0 0,-1-2 0 0 0,1-1 0 0 0,0 0 0 0 0,1 0 0 0 0,-1 0 0 0 0,-1 0 0 0 0,0-1 0 0 0,0 1 0 0 0,1 0 0 0 0,-1 0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23204 12792 16383 0 0,'0'3'0'0'0,"0"2"0"0"0,0 2 0 0 0,0 1 0 0 0,0 1 0 0 0,0 0 0 0 0,-1-1 0 0 0,-1-1 0 0 0,0 1 0 0 0,0 2 0 0 0,1-1 0 0 0,1 1 0 0 0,-3-3 0 0 0,-1 1 0 0 0,-2-1 0 0 0,2 0 0 0 0,-2-1 0 0 0,2 1 0 0 0,0 1 0 0 0,0 1 0 0 0,1 0 0 0 0,-1 0 0 0 0,-1-1 0 0 0,-1-3 0 0 0,-3-2 0 0 0,-1-1 0 0 0,0-1 0 0 0,0-1 0 0 0,0 0 0 0 0,1-2 0 0 0,0-1 0 0 0,-2-2 0 0 0,2 0 0 0 0,1 1 0 0 0,1-3 0 0 0,1 1 0 0 0,0 1 0 0 0,-1-1 0 0 0,1 1 0 0 0,2-2 0 0 0,0 1 0 0 0,0 0 0 0 0,0 2 0 0 0,0-2 0 0 0,0 2 0 0 0,0 0 0 0 0,-1-3 0 0 0,-1-2 0 0 0,-1 2 0 0 0,2-1 0 0 0,1 1 0 0 0,-1-1 0 0 0,1 2 0 0 0,-1-1 0 0 0,1 1 0 0 0,2-3 0 0 0,1 0 0 0 0,0-1 0 0 0,1 0 0 0 0,0 1 0 0 0,0 0 0 0 0,0 0 0 0 0,0 0 0 0 0,0-1 0 0 0,1-1 0 0 0,-1 1 0 0 0,1 2 0 0 0,1 0 0 0 0,1 1 0 0 0,1-1 0 0 0,1 1 0 0 0,1-3 0 0 0,0 0 0 0 0,-1 2 0 0 0,-1 0 0 0 0,-1 0 0 0 0,1 2 0 0 0,-1 0 0 0 0,1 1 0 0 0,-1 0 0 0 0,2 0 0 0 0,0 0 0 0 0,0-2 0 0 0,0 1 0 0 0,0-1 0 0 0,0 0 0 0 0,2 1 0 0 0,0 0 0 0 0,0 1 0 0 0,1 1 0 0 0,0 2 0 0 0,0 1 0 0 0,0 0 0 0 0,1 1 0 0 0,1 0 0 0 0,0 1 0 0 0,1-1 0 0 0,-1 0 0 0 0,0 0 0 0 0,-3 2 0 0 0,0 0 0 0 0,0 0 0 0 0,2-1 0 0 0,0 2 0 0 0,1-1 0 0 0,-2 3 0 0 0,-1 2 0 0 0,1 1 0 0 0,-2 1 0 0 0,-1-1 0 0 0,0-3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23356 12581 16383 0 0,'0'1'0'0'0,"0"4"0"0"0,0 4 0 0 0,0 4 0 0 0,0 2 0 0 0,0 0 0 0 0,0 0 0 0 0,0-1 0 0 0,0 0 0 0 0,0 0 0 0 0,0 0 0 0 0,0-1 0 0 0,0-2 0 0 0,2 0 0 0 0,-1 2 0 0 0,1-1 0 0 0,0 0 0 0 0,-1-1 0 0 0,0-1 0 0 0,-1 1 0 0 0,0 0 0 0 0,0-1 0 0 0,0 0 0 0 0,0-1 0 0 0,0 0 0 0 0,0 0 0 0 0,0 1 0 0 0,0 0 0 0 0,0 1 0 0 0,0-1 0 0 0,0-1 0 0 0,0 0 0 0 0,1-1 0 0 0,1-2 0 0 0,0 3 0 0 0,2-2 0 0 0,1 0 0 0 0,-1-1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23383 12623 16383 0 0,'0'1'0'0'0,"1"3"0"0"0,2 1 0 0 0,1 2 0 0 0,1 2 0 0 0,-1 1 0 0 0,3 1 0 0 0,-1-1 0 0 0,1 0 0 0 0,0 0 0 0 0,-1-1 0 0 0,-1 1 0 0 0,-1 1 0 0 0,2-1 0 0 0,0 0 0 0 0,-1-1 0 0 0,1-1 0 0 0,0-3 0 0 0,0 0 0 0 0,1 0 0 0 0,-1 1 0 0 0,1 0 0 0 0,-1 1 0 0 0,-2 1 0 0 0,0-1 0 0 0,0 0 0 0 0,-1-1 0 0 0,2-1 0 0 0,0 1 0 0 0,0 0 0 0 0,0-1 0 0 0,0 1 0 0 0,2-1 0 0 0,0 2 0 0 0,-1 1 0 0 0,-1-1 0 0 0,1-1 0 0 0,1-2 0 0 0,0-2 0 0 0,1-1 0 0 0,0-3 0 0 0,-1-4 0 0 0,2-1 0 0 0,-2-2 0 0 0,-1-1 0 0 0,-1 0 0 0 0,-1-1 0 0 0,-1 1 0 0 0,-1-1 0 0 0,-1 1 0 0 0,-1 1 0 0 0,0 0 0 0 0,0 0 0 0 0,0 1 0 0 0,0-2 0 0 0,-1-1 0 0 0,1 1 0 0 0,0 0 0 0 0,0 0 0 0 0,0 1 0 0 0,0 0 0 0 0,0-2 0 0 0,0-1 0 0 0,0-1 0 0 0,0 2 0 0 0,0 0 0 0 0,0 0 0 0 0,0 0 0 0 0,0 0 0 0 0,0 1 0 0 0,0 1 0 0 0,0 0 0 0 0,0 0 0 0 0,0-1 0 0 0,0 0 0 0 0,0 0 0 0 0,0 0 0 0 0,0 0 0 0 0,0 1 0 0 0,0 0 0 0 0,0 0 0 0 0,0 2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17738 7537 16383 0 0,'0'-3'0'0'0,"0"-8"0"0"0,0-5 0 0 0,0-6 0 0 0,0-3 0 0 0,0-1 0 0 0,0 2 0 0 0,0 1 0 0 0,0-5 0 0 0,0-1 0 0 0,0 1 0 0 0,0 2 0 0 0,0 3 0 0 0,0-6 0 0 0,3 0 0 0 0,1 2 0 0 0,0 1 0 0 0,-1 3 0 0 0,0 1 0 0 0,-2 2 0 0 0,3-2 0 0 0,1-2 0 0 0,-1 2 0 0 0,-1 0 0 0 0,-1 1 0 0 0,0 1 0 0 0,-2-7 0 0 0,1 0 0 0 0,-2-1 0 0 0,1 3 0 0 0,0 1 0 0 0,0 3 0 0 0,0-3 0 0 0,0 0 0 0 0,0 1 0 0 0,0 1 0 0 0,0 1 0 0 0,0 1 0 0 0,0 0 0 0 0,3 1 0 0 0,1-3 0 0 0,3-1 0 0 0,1 0 0 0 0,2 1 0 0 0,-1 0 0 0 0,-2 2 0 0 0,-2 0 0 0 0,8-9 0 0 0,2-9 0 0 0,-2-8 0 0 0,0 0 0 0 0,-2 5 0 0 0,0 7 0 0 0,-1 5 0 0 0,-3 4 0 0 0,4 7 0 0 0,0 3 0 0 0,-2 1 0 0 0,-2-4 0 0 0,1 2 0 0 0,-2-1 0 0 0,0 1 0 0 0,-3-2 0 0 0,-1 4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17561 6085 16383 0 0,'6'0'0'0'0,"6"0"0"0"0,4 0 0 0 0,2 0 0 0 0,2 0 0 0 0,0-3 0 0 0,0-1 0 0 0,0 0 0 0 0,3 0 0 0 0,-2-4 0 0 0,-2-3 0 0 0,-4-1 0 0 0,-1 1 0 0 0,0 2 0 0 0,1 3 0 0 0,-2-1 0 0 0,0 1 0 0 0,1-2 0 0 0,5 0 0 0 0,1 2 0 0 0,2-1 0 0 0,0 0 0 0 0,-1 1 0 0 0,-3-1 0 0 0,-2 1 0 0 0,-4-3 0 0 0,0 1 0 0 0,3 2 0 0 0,1 4 0 0 0,-4 7 0 0 0,-3 5 0 0 0,-4 5 0 0 0,-2 2 0 0 0,-2 5 0 0 0,0 3 0 0 0,-2-1 0 0 0,0-1 0 0 0,1 0 0 0 0,-1-2 0 0 0,1-1 0 0 0,0 3 0 0 0,-1 0 0 0 0,1 0 0 0 0,0-1 0 0 0,0-1 0 0 0,0 0 0 0 0,0-2 0 0 0,0 4 0 0 0,4 0 0 0 0,0 0 0 0 0,3-1 0 0 0,1 0 0 0 0,-2-2 0 0 0,2-4 0 0 0,0-1 0 0 0,1-3 0 0 0,-1-1 0 0 0,-1 5 0 0 0,1-1 0 0 0,-1-3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3525 10302 16383 0 0,'-6'-6'0'0'0,"-2"-15"0"0"0,0-39 0 0 0,8-35 0 0 0,3-13 0 0 0,2-6 0 0 0,0 3 0 0 0,-1 9 0 0 0,-1 16 0 0 0,5 3 0 0 0,7 11 0 0 0,1 11 0 0 0,-2 10 0 0 0,-4 7 0 0 0,-3 6 0 0 0,-3-4 0 0 0,10-13 0 0 0,3-2 0 0 0,4 7 0 0 0,-1 7 0 0 0,-4-2 0 0 0,-5 1 0 0 0,2-10 0 0 0,5 3 0 0 0,5-1 0 0 0,0-4 0 0 0,-6 1 0 0 0,-4-2 0 0 0,-5-3 0 0 0,-4 1 0 0 0,-3 6 0 0 0,5-1 0 0 0,8-3 0 0 0,1 2 0 0 0,-2 4 0 0 0,-3 4 0 0 0,2-1 0 0 0,6 1 0 0 0,6 8 0 0 0,-1 6 0 0 0,-5 1 0 0 0,-5 0 0 0 0,-5 0 0 0 0,2-7 0 0 0,0-3 0 0 0,4 6 0 0 0,-1 2 0 0 0,5 2 0 0 0,4-7 0 0 0,5-2 0 0 0,4-7 0 0 0,3-1 0 0 0,1 2 0 0 0,2 2 0 0 0,-7 4 0 0 0,5 1 0 0 0,-4-3 0 0 0,-1-2 0 0 0,0-4 0 0 0,2-1 0 0 0,7-3 0 0 0,3 0 0 0 0,1 4 0 0 0,-2 4 0 0 0,0 3 0 0 0,-3-15 0 0 0,0 2 0 0 0,-7 4 0 0 0,3 4 0 0 0,-4 5 0 0 0,-1 9 0 0 0,-6 5 0 0 0,0 0 0 0 0,2-1 0 0 0,9-2 0 0 0,-2-1 0 0 0,1 4 0 0 0,0 2 0 0 0,-6-2 0 0 0,0-2 0 0 0,0-2 0 0 0,2 5 0 0 0,-3 0 0 0 0,5-1 0 0 0,-2-1 0 0 0,-1 3 0 0 0,3-6 0 0 0,0 3 0 0 0,-4 0 0 0 0,6-1 0 0 0,-4-1 0 0 0,6 4 0 0 0,10-6 0 0 0,8 4 0 0 0,-4 0 0 0 0,2-1 0 0 0,-8-2 0 0 0,-5 5 0 0 0,3-5 0 0 0,0-4 0 0 0,7 5 0 0 0,6 1 0 0 0,-6 0 0 0 0,2-1 0 0 0,-3-2 0 0 0,4 0 0 0 0,-1 4 0 0 0,3-5 0 0 0,5-2 0 0 0,-1 5 0 0 0,14-5 0 0 0,0-2 0 0 0,2-1 0 0 0,-7 0 0 0 0,-14 1 0 0 0,-9 6 0 0 0,-7 10 0 0 0,-3 7 0 0 0,5 1 0 0 0,9-3 0 0 0,7 1 0 0 0,14-9 0 0 0,14-7 0 0 0,10 3 0 0 0,9-6 0 0 0,-1-4 0 0 0,-12 6 0 0 0,-2-5 0 0 0,-9 5 0 0 0,-7 2 0 0 0,-8 6 0 0 0,10-6 0 0 0,10 4 0 0 0,4 0 0 0 0,-7 4 0 0 0,2 0 0 0 0,-7-2 0 0 0,-4-3 0 0 0,-2 4 0 0 0,7-1 0 0 0,-11-2 0 0 0,-9 4 0 0 0,-8 5 0 0 0,-6 6 0 0 0,-4 5 0 0 0,-2 4 0 0 0,-1 2 0 0 0,0 2 0 0 0,6 0 0 0 0,3 0 0 0 0,0 0 0 0 0,-2 0 0 0 0,5 0 0 0 0,1-1 0 0 0,-2 0 0 0 0,4 0 0 0 0,12 0 0 0 0,7 6 0 0 0,11 8 0 0 0,5 8 0 0 0,-1 0 0 0 0,-2-3 0 0 0,-2-6 0 0 0,-9-4 0 0 0,-10-5 0 0 0,-9 5 0 0 0,-1 5 0 0 0,3 7 0 0 0,5 1 0 0 0,-2-5 0 0 0,-4-4 0 0 0,-4-5 0 0 0,1 2 0 0 0,5 0 0 0 0,5 4 0 0 0,5 0 0 0 0,4-3 0 0 0,2 10 0 0 0,2 6 0 0 0,0 12 0 0 0,13 4 0 0 0,-2 8 0 0 0,-9-5 0 0 0,-11-4 0 0 0,-10-3 0 0 0,-8-3 0 0 0,-6 0 0 0 0,-3-7 0 0 0,4-3 0 0 0,8 2 0 0 0,8 7 0 0 0,0-2 0 0 0,4 5 0 0 0,-4 3 0 0 0,-4-6 0 0 0,7 4 0 0 0,0 0 0 0 0,-5-5 0 0 0,-4-9 0 0 0,-6-3 0 0 0,3 7 0 0 0,5 6 0 0 0,0 1 0 0 0,3 8 0 0 0,-1 3 0 0 0,-5-2 0 0 0,-3-1 0 0 0,-10-3 0 0 0,-6-2 0 0 0,-1-1 0 0 0,1-1 0 0 0,-5-1 0 0 0,-7-1 0 0 0,-1 0 0 0 0,4 7 0 0 0,-2 2 0 0 0,8-1 0 0 0,5-1 0 0 0,-3 4 0 0 0,-6 1 0 0 0,-7 4 0 0 0,-6 6 0 0 0,-5 5 0 0 0,9 11 0 0 0,8-1 0 0 0,1 5 0 0 0,-4-4 0 0 0,-6-8 0 0 0,-4-4 0 0 0,-4-5 0 0 0,-3-1 0 0 0,-1-3 0 0 0,-2-4 0 0 0,0-5 0 0 0,0-3 0 0 0,0-2 0 0 0,1-2 0 0 0,-1-1 0 0 0,1 6 0 0 0,0 3 0 0 0,0 5 0 0 0,0 0 0 0 0,0-1 0 0 0,0-3 0 0 0,0-4 0 0 0,0-1 0 0 0,0-3 0 0 0,0-1 0 0 0,0 0 0 0 0,0-7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9895 6857 16383 0 0,'7'0'0'0'0,"7"0"0"0"0,14 0 0 0 0,8 12 0 0 0,-2 10 0 0 0,-6 8 0 0 0,-9 4 0 0 0,-1-3 0 0 0,9-7 0 0 0,5 5 0 0 0,4-3 0 0 0,-4 0 0 0 0,-8 3 0 0 0,-2 1 0 0 0,8-4 0 0 0,4-6 0 0 0,10-13 0 0 0,-4-13 0 0 0,-2-7 0 0 0,-1-12 0 0 0,-2-2 0 0 0,-5-3 0 0 0,-10-2 0 0 0,6-2 0 0 0,4-2 0 0 0,-4 0 0 0 0,-5 0 0 0 0,-7 0 0 0 0,-6-1 0 0 0,-4 1 0 0 0,-3 0 0 0 0,-1 0 0 0 0,5-12 0 0 0,8-4 0 0 0,2-6 0 0 0,-2 8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9551 6985 16383 0 0,'0'6'0'0'0,"0"14"0"0"0,0 10 0 0 0,0 6 0 0 0,0 3 0 0 0,0 1 0 0 0,0 0 0 0 0,0-1 0 0 0,0 5 0 0 0,0 1 0 0 0,0-1 0 0 0,0 11 0 0 0,0 1 0 0 0,0-2 0 0 0,0 2 0 0 0,0-3 0 0 0,0 3 0 0 0,0 2 0 0 0,0-1 0 0 0,0 2 0 0 0,0 2 0 0 0,0 10 0 0 0,0-2 0 0 0,0-5 0 0 0,0-9 0 0 0,0-7 0 0 0,0-5 0 0 0,0-5 0 0 0,0-2 0 0 0,0-1 0 0 0,0-1 0 0 0,0-5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8149 7355 16383 0 0,'0'7'0'0'0,"6"1"0"0"0,15 5 0 0 0,9 8 0 0 0,-1 5 0 0 0,2-1 0 0 0,1-5 0 0 0,-4 0 0 0 0,-8 9 0 0 0,-1 0 0 0 0,3 0 0 0 0,3 2 0 0 0,4-4 0 0 0,-3-1 0 0 0,6-5 0 0 0,-2 0 0 0 0,-1-3 0 0 0,-4 1 0 0 0,-1-2 0 0 0,-5 1 0 0 0,1-2 0 0 0,4-3 0 0 0,2-5 0 0 0,4-3 0 0 0,-3 10 0 0 0,-6 8 0 0 0,-8 6 0 0 0,-4 5 0 0 0,-5 2 0 0 0,9-4 0 0 0,9-3 0 0 0,6-5 0 0 0,-1-7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8440 8031 16383 0 0,'0'-12'0'0'0,"0"-10"0"0"0,0-8 0 0 0,0-4 0 0 0,6 3 0 0 0,2 1 0 0 0,0-1 0 0 0,4 6 0 0 0,7 0 0 0 0,12 4 0 0 0,1 1 0 0 0,-6-10 0 0 0,-6-5 0 0 0,-7-3 0 0 0,-6-1 0 0 0,-4 0 0 0 0,-2 1 0 0 0,-2 0 0 0 0,0-5 0 0 0,-1-2 0 0 0,7 7 0 0 0,3 4 0 0 0,5 8 0 0 0,7 8 0 0 0,6 7 0 0 0,5 5 0 0 0,-3 5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10478 7541 16383 0 0,'6'0'0'0'0,"8"0"0"0"0,8 0 0 0 0,6 0 0 0 0,5 0 0 0 0,2 6 0 0 0,2 2 0 0 0,6 0 0 0 0,3-2 0 0 0,-1-2 0 0 0,-2-1 0 0 0,-2-2 0 0 0,-8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8043 9181 16383 0 0,'5'0'0'0'0,"9"4"0"0"0,3 6 0 0 0,3 6 0 0 0,6 0 0 0 0,8 1 0 0 0,7 3 0 0 0,5 6 0 0 0,-2-1 0 0 0,-7-1 0 0 0,-6-4 0 0 0,-4-5 0 0 0,6-6 0 0 0,3 0 0 0 0,-2 3 0 0 0,-1 8 0 0 0,2 5 0 0 0,-1 7 0 0 0,-1 3 0 0 0,-3-6 0 0 0,-5-2 0 0 0,-8-2 0 0 0,-7-5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10863 7636 16383 0 0,'0'6'0'0'0,"0"8"0"0"0,-6 2 0 0 0,-8-2 0 0 0,-2 3 0 0 0,-4-2 0 0 0,1 3 0 0 0,-2-1 0 0 0,-10-4 0 0 0,-5 1 0 0 0,-3 0 0 0 0,-1-4 0 0 0,6 10 0 0 0,3 0 0 0 0,1-2 0 0 0,-1-5 0 0 0,-7-4 0 0 0,-4-4 0 0 0,0-3 0 0 0,1-2 0 0 0,1 0 0 0 0,1-1 0 0 0,1 0 0 0 0,-5 0 0 0 0,5-5 0 0 0,9-9 0 0 0,3-1 0 0 0,6-4 0 0 0,0 1 0 0 0,4-2 0 0 0,5-4 0 0 0,3-3 0 0 0,4-3 0 0 0,3-9 0 0 0,0-4 0 0 0,2 0 0 0 0,0 2 0 0 0,0 0 0 0 0,-1 3 0 0 0,7 7 0 0 0,14 4 0 0 0,9 6 0 0 0,0-6 0 0 0,0 3 0 0 0,3 5 0 0 0,0 6 0 0 0,1 5 0 0 0,2 5 0 0 0,5 2 0 0 0,3 2 0 0 0,0 1 0 0 0,-1 0 0 0 0,-3 0 0 0 0,-1 0 0 0 0,-2 0 0 0 0,6-1 0 0 0,1 1 0 0 0,-1-1 0 0 0,-1 0 0 0 0,-2 0 0 0 0,-8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8811 8123 16383 0 0,'6'6'0'0'0,"8"14"0"0"0,14 10 0 0 0,2 12 0 0 0,-4 5 0 0 0,-6 7 0 0 0,-1 12 0 0 0,3 1 0 0 0,-3 2 0 0 0,-4 1 0 0 0,-5-6 0 0 0,-4-7 0 0 0,-3-7 0 0 0,10 0 0 0 0,3-2 0 0 0,5-10 0 0 0,-1-5 0 0 0,-5-2 0 0 0,-3 0 0 0 0,-6 1 0 0 0,4 13 0 0 0,6-1 0 0 0,0 4 0 0 0,-3 18 0 0 0,-3 11 0 0 0,-4 4 0 0 0,-2 6 0 0 0,9 1 0 0 0,10-2 0 0 0,0-10 0 0 0,-3-12 0 0 0,-6-10 0 0 0,-5-9 0 0 0,-3-5 0 0 0,-4 2 0 0 0,5 0 0 0 0,6 5 0 0 0,8 8 0 0 0,0-1 0 0 0,-3 3 0 0 0,-5 5 0 0 0,-5-3 0 0 0,3-5 0 0 0,11 0 0 0 0,2 4 0 0 0,-3-3 0 0 0,-5-10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8890 9900 16383 0 0,'6'0'0'0'0,"8"6"0"0"0,2 8 0 0 0,10 2 0 0 0,1 4 0 0 0,-4 5 0 0 0,0 4 0 0 0,8 4 0 0 0,-1 1 0 0 0,7-4 0 0 0,2 5 0 0 0,2 2 0 0 0,5-5 0 0 0,-4-2 0 0 0,-10 1 0 0 0,2 0 0 0 0,1-5 0 0 0,7-6 0 0 0,2-7 0 0 0,0-6 0 0 0,-7-10 0 0 0,-10-17 0 0 0,-10-17 0 0 0,-8-8 0 0 0,-5-3 0 0 0,-4-5 0 0 0,-1 0 0 0 0,-1 3 0 0 0,0 4 0 0 0,1-3 0 0 0,0 2 0 0 0,0 2 0 0 0,0 2 0 0 0,1 4 0 0 0,0 1 0 0 0,0-5 0 0 0,0-1 0 0 0,0 1 0 0 0,0 1 0 0 0,0 3 0 0 0,1 0 0 0 0,-1-4 0 0 0,0-1 0 0 0,0 6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8837 10266 16383 0 0,'0'6'0'0'0,"0"14"0"0"0,0 10 0 0 0,0 6 0 0 0,0 3 0 0 0,0 7 0 0 0,6 8 0 0 0,14 1 0 0 0,4-3 0 0 0,-2-5 0 0 0,-5-3 0 0 0,-5-3 0 0 0,-5-4 0 0 0,-4 6 0 0 0,-2 0 0 0 0,-1 0 0 0 0,-1-1 0 0 0,0 3 0 0 0,0 2 0 0 0,1-3 0 0 0,-1-1 0 0 0,1-3 0 0 0,0-2 0 0 0,0 5 0 0 0,0 8 0 0 0,0 0 0 0 0,0 5 0 0 0,0-2 0 0 0,0-4 0 0 0,0-3 0 0 0,0 1 0 0 0,0-1 0 0 0,0-2 0 0 0,0-3 0 0 0,0-2 0 0 0,0-3 0 0 0,0 6 0 0 0,0 7 0 0 0,0 1 0 0 0,0 5 0 0 0,0-2 0 0 0,0-4 0 0 0,0-4 0 0 0,0-4 0 0 0,0-2 0 0 0,0 3 0 0 0,0 1 0 0 0,0-1 0 0 0,0-2 0 0 0,0-8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8440 10107 16383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8890 10348 16383 0 0,'12'0'0'0'0,"11"0"0"0"0,6 0 0 0 0,6 0 0 0 0,2 0 0 0 0,1 0 0 0 0,0 0 0 0 0,6 0 0 0 0,2 0 0 0 0,-2 0 0 0 0,-1 0 0 0 0,-2 0 0 0 0,-3 0 0 0 0,0 0 0 0 0,4 0 0 0 0,2 0 0 0 0,-1 0 0 0 0,-1 0 0 0 0,-2 0 0 0 0,-2 0 0 0 0,-1 0 0 0 0,0 0 0 0 0,5 0 0 0 0,1 0 0 0 0,1 0 0 0 0,-3 0 0 0 0,0 0 0 0 0,-3 0 0 0 0,-1-6 0 0 0,6-2 0 0 0,1 0 0 0 0,-1 2 0 0 0,-1 1 0 0 0,-2-10 0 0 0,-2-2 0 0 0,-1 1 0 0 0,6 3 0 0 0,1 4 0 0 0,-1 4 0 0 0,-1 3 0 0 0,-2 1 0 0 0,-2 1 0 0 0,-1 1 0 0 0,6-1 0 0 0,1 1 0 0 0,-1 0 0 0 0,5-1 0 0 0,0 0 0 0 0,-2 0 0 0 0,4 0 0 0 0,-1 0 0 0 0,-3 6 0 0 0,-3 3 0 0 0,-2-2 0 0 0,-3-1 0 0 0,-1-1 0 0 0,-7 4 0 0 0,3 0 0 0 0,3 0 0 0 0,1-3 0 0 0,0-2 0 0 0,0-2 0 0 0,0 0 0 0 0,0-2 0 0 0,5 0 0 0 0,2-1 0 0 0,0 1 0 0 0,-2 0 0 0 0,-1-1 0 0 0,-3 1 0 0 0,-1 0 0 0 0,6 0 0 0 0,1 0 0 0 0,-1 0 0 0 0,-1 0 0 0 0,-2 0 0 0 0,-2 0 0 0 0,-1 0 0 0 0,0 0 0 0 0,5 0 0 0 0,-5 6 0 0 0,-2 2 0 0 0,-1 0 0 0 0,0-2 0 0 0,0-1 0 0 0,1-3 0 0 0,0 0 0 0 0,6-2 0 0 0,3 0 0 0 0,-1 0 0 0 0,-1 0 0 0 0,-1 0 0 0 0,-2-1 0 0 0,-2 1 0 0 0,6 0 0 0 0,1 0 0 0 0,-1 0 0 0 0,-1 0 0 0 0,-2 0 0 0 0,-2 0 0 0 0,-7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11880 10319 16383 0 0,'0'6'0'0'0,"0"8"0"0"0,0 8 0 0 0,0 6 0 0 0,0 11 0 0 0,0 4 0 0 0,0 2 0 0 0,0-1 0 0 0,0-2 0 0 0,0-3 0 0 0,0 0 0 0 0,0-2 0 0 0,0 11 0 0 0,0 4 0 0 0,0-1 0 0 0,0-3 0 0 0,0-3 0 0 0,0 2 0 0 0,0 0 0 0 0,0-3 0 0 0,0-2 0 0 0,0-2 0 0 0,0-2 0 0 0,0-1 0 0 0,0 5 0 0 0,0 1 0 0 0,0 1 0 0 0,0-3 0 0 0,6-7 0 0 0,2-4 0 0 0,0 0 0 0 0,-2 0 0 0 0,-2 7 0 0 0,-1 4 0 0 0,-1 1 0 0 0,-2-1 0 0 0,0-1 0 0 0,0-1 0 0 0,0-1 0 0 0,-1-2 0 0 0,1 7 0 0 0,0 1 0 0 0,0-1 0 0 0,0-1 0 0 0,0-2 0 0 0,0-2 0 0 0,0 0 0 0 0,0 4 0 0 0,0 2 0 0 0,0-1 0 0 0,0-1 0 0 0,0-2 0 0 0,12-8 0 0 0,4-3 0 0 0,0 0 0 0 0,-4 7 0 0 0,-3 3 0 0 0,-4 1 0 0 0,-2 1 0 0 0,-1-8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8943 11892 16383 0 0,'6'0'0'0'0,"8"0"0"0"0,8 0 0 0 0,0-6 0 0 0,3-2 0 0 0,15 0 0 0 0,6 2 0 0 0,3 1 0 0 0,-2 3 0 0 0,-2 0 0 0 0,-4 2 0 0 0,-7-7 0 0 0,-5 0 0 0 0,0-1 0 0 0,7 2 0 0 0,-3-10 0 0 0,-1-3 0 0 0,0 2 0 0 0,1 4 0 0 0,1 4 0 0 0,1 4 0 0 0,0 3 0 0 0,7 1 0 0 0,2 1 0 0 0,0 1 0 0 0,-2 0 0 0 0,-2-1 0 0 0,-1 1 0 0 0,11-1 0 0 0,2 0 0 0 0,0 1 0 0 0,-4-1 0 0 0,-4 0 0 0 0,-3 0 0 0 0,4 0 0 0 0,0 0 0 0 0,-2-1 0 0 0,-1 1 0 0 0,-2 0 0 0 0,-3 0 0 0 0,0 0 0 0 0,-1 0 0 0 0,6 0 0 0 0,2 0 0 0 0,-1 0 0 0 0,-1 0 0 0 0,-2 0 0 0 0,-2 0 0 0 0,0 0 0 0 0,4 0 0 0 0,2 0 0 0 0,-1 0 0 0 0,-1 0 0 0 0,-2 0 0 0 0,-1 0 0 0 0,-2 0 0 0 0,5 0 0 0 0,2 0 0 0 0,-1 0 0 0 0,-1 0 0 0 0,-2 0 0 0 0,-1 0 0 0 0,4 0 0 0 0,1 0 0 0 0,0 0 0 0 0,-2 0 0 0 0,-2 0 0 0 0,-2 0 0 0 0,-1 0 0 0 0,-1 0 0 0 0,6 0 0 0 0,2 0 0 0 0,-1 0 0 0 0,-7 7 0 0 0,-4 1 0 0 0,-2-1 0 0 0,1 0 0 0 0,1-3 0 0 0,8-1 0 0 0,-4 4 0 0 0,-2 2 0 0 0,0-1 0 0 0,0 4 0 0 0,1 0 0 0 0,0-2 0 0 0,0-2 0 0 0,6-3 0 0 0,3-3 0 0 0,6-1 0 0 0,0 0 0 0 0,-2-2 0 0 0,-9 7 0 0 0,1 1 0 0 0,0 1 0 0 0,-1-2 0 0 0,-1-2 0 0 0,-1-2 0 0 0,-1 0 0 0 0,0-2 0 0 0,0 0 0 0 0,6 0 0 0 0,2 0 0 0 0,-1 0 0 0 0,-1-1 0 0 0,-1 1 0 0 0,-3 0 0 0 0,0 0 0 0 0,4 0 0 0 0,-4 0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9429 10345 16383 0 0,'0'6'0'0'0,"0"9"0"0"0,0 6 0 0 0,0 8 0 0 0,0 9 0 0 0,0 6 0 0 0,0 0 0 0 0,0 0 0 0 0,0 4 0 0 0,0 6 0 0 0,0 0 0 0 0,0-3 0 0 0,0-4 0 0 0,0-4 0 0 0,0-3 0 0 0,0-2 0 0 0,0-2 0 0 0,0 11 0 0 0,0 5 0 0 0,0-2 0 0 0,0-2 0 0 0,0-4 0 0 0,0 3 0 0 0,0 0 0 0 0,0-2 0 0 0,0-3 0 0 0,0-2 0 0 0,0-2 0 0 0,0-2 0 0 0,0 6 0 0 0,0 2 0 0 0,0-1 0 0 0,0-1 0 0 0,0-2 0 0 0,0-2 0 0 0,0-1 0 0 0,0 6 0 0 0,-6-5 0 0 0,-2-3 0 0 0,0-1 0 0 0,2 0 0 0 0,1 0 0 0 0,3 0 0 0 0,0 1 0 0 0,2 0 0 0 0,0 7 0 0 0,0-4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9843 10266 16383 0 0,'0'6'0'0'0,"0"8"0"0"0,0 8 0 0 0,0 6 0 0 0,0 5 0 0 0,0 8 0 0 0,0 4 0 0 0,0 0 0 0 0,0-1 0 0 0,0-2 0 0 0,0-3 0 0 0,0-1 0 0 0,0-1 0 0 0,0 5 0 0 0,0 2 0 0 0,0-1 0 0 0,0-1 0 0 0,0-2 0 0 0,0-2 0 0 0,0-1 0 0 0,0 6 0 0 0,0 1 0 0 0,0-1 0 0 0,0-1 0 0 0,0-2 0 0 0,0-2 0 0 0,0 0 0 0 0,0 4 0 0 0,0 2 0 0 0,0-1 0 0 0,0-1 0 0 0,0-2 0 0 0,0-2 0 0 0,0 0 0 0 0,0 4 0 0 0,0 2 0 0 0,0-1 0 0 0,0-1 0 0 0,0-2 0 0 0,0-2 0 0 0,0 0 0 0 0,0-2 0 0 0,0 6 0 0 0,0 2 0 0 0,0-1 0 0 0,0-1 0 0 0,0-2 0 0 0,0-2 0 0 0,0-1 0 0 0,0 6 0 0 0,0 1 0 0 0,0-1 0 0 0,0-7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8588 9128 16383 0 0,'-8'4'0'0'0,"-17"7"0"0"0,-3 4 0 0 0,-2 1 0 0 0,0-3 0 0 0,1-4 0 0 0,1-2 0 0 0,1-4 0 0 0,1 7 0 0 0,4 6 0 0 0,7 5 0 0 0,5 3 0 0 0,5 1 0 0 0,3 2 0 0 0,1 0 0 0 0,2 0 0 0 0,0 3 0 0 0,1 2 0 0 0,-2 0 0 0 0,1-2 0 0 0,0-1 0 0 0,-1-2 0 0 0,0 4 0 0 0,0 1 0 0 0,0-2 0 0 0,0 0 0 0 0,0 3 0 0 0,0 0 0 0 0,0-6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10504 10213 16383 0 0,'0'6'0'0'0,"0"14"0"0"0,0 10 0 0 0,0 6 0 0 0,0 3 0 0 0,0 7 0 0 0,0 2 0 0 0,0-2 0 0 0,0-1 0 0 0,0-4 0 0 0,0-1 0 0 0,0-3 0 0 0,0 0 0 0 0,0 5 0 0 0,0 1 0 0 0,0 0 0 0 0,0-1 0 0 0,0-2 0 0 0,0-2 0 0 0,0-1 0 0 0,0 6 0 0 0,0 1 0 0 0,0-1 0 0 0,0-1 0 0 0,0-2 0 0 0,0-2 0 0 0,0 0 0 0 0,0 4 0 0 0,0 2 0 0 0,0-1 0 0 0,0-1 0 0 0,0-2 0 0 0,0-2 0 0 0,0 0 0 0 0,0 4 0 0 0,0 2 0 0 0,0-1 0 0 0,0-1 0 0 0,0-2 0 0 0,0-2 0 0 0,0 0 0 0 0,0-2 0 0 0,0 6 0 0 0,0 2 0 0 0,0-1 0 0 0,0-1 0 0 0,0-2 0 0 0,0-2 0 0 0,0-1 0 0 0,0 6 0 0 0,0 1 0 0 0,0-7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11033 10372 16383 0 0,'0'6'0'0'0,"0"8"0"0"0,0 8 0 0 0,0 6 0 0 0,0 11 0 0 0,0 4 0 0 0,0 2 0 0 0,0-1 0 0 0,0-3 0 0 0,0-1 0 0 0,0-1 0 0 0,0 4 0 0 0,0 1 0 0 0,0 6 0 0 0,0 0 0 0 0,0-3 0 0 0,0 4 0 0 0,0-1 0 0 0,0-4 0 0 0,0-2 0 0 0,0-4 0 0 0,0-1 0 0 0,0-2 0 0 0,0 4 0 0 0,0 3 0 0 0,0-1 0 0 0,0-2 0 0 0,0-1 0 0 0,0-1 0 0 0,0-2 0 0 0,0-1 0 0 0,0 6 0 0 0,0 2 0 0 0,0-1 0 0 0,0-1 0 0 0,0-2 0 0 0,0-2 0 0 0,0 0 0 0 0,0 4 0 0 0,0 2 0 0 0,0-1 0 0 0,0-1 0 0 0,0-2 0 0 0,0-1 0 0 0,0-2 0 0 0,0 5 0 0 0,0 2 0 0 0,0-1 0 0 0,6-1 0 0 0,2-8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8969 11113 16383 0 0,'6'0'0'0'0,"9"0"0"0"0,7 0 0 0 0,6 0 0 0 0,4 0 0 0 0,4 0 0 0 0,1 0 0 0 0,6 0 0 0 0,3 0 0 0 0,-1 0 0 0 0,4 0 0 0 0,0 0 0 0 0,4 0 0 0 0,-1 0 0 0 0,-4 0 0 0 0,-3 0 0 0 0,-4 0 0 0 0,-2 0 0 0 0,-2 0 0 0 0,-1 0 0 0 0,6 0 0 0 0,1 0 0 0 0,0 0 0 0 0,-2 0 0 0 0,-1 0 0 0 0,-1 0 0 0 0,-2 0 0 0 0,5 0 0 0 0,2 0 0 0 0,0 0 0 0 0,-3 0 0 0 0,-1 0 0 0 0,-1 0 0 0 0,-2 0 0 0 0,12 0 0 0 0,3 0 0 0 0,-1 0 0 0 0,-3 0 0 0 0,-4 0 0 0 0,9 0 0 0 0,2 0 0 0 0,-2 0 0 0 0,-5 0 0 0 0,-4 0 0 0 0,-3 0 0 0 0,9 0 0 0 0,3 0 0 0 0,-2 0 0 0 0,-3 0 0 0 0,-5 0 0 0 0,4 0 0 0 0,0 0 0 0 0,-3 0 0 0 0,-2 0 0 0 0,-2 0 0 0 0,-2 0 0 0 0,-2 0 0 0 0,6 0 0 0 0,2 0 0 0 0,-1 0 0 0 0,-1 0 0 0 0,-2 0 0 0 0,-2 0 0 0 0,-1 0 0 0 0,6 0 0 0 0,1 0 0 0 0,-1 0 0 0 0,-1 0 0 0 0,-2 0 0 0 0,-2 0 0 0 0,-1 0 0 0 0,0 0 0 0 0,5 0 0 0 0,1 0 0 0 0,1 0 0 0 0,-3 0 0 0 0,-1 0 0 0 0,-1 0 0 0 0,-2 0 0 0 0,6 0 0 0 0,1 0 0 0 0,-1 0 0 0 0,-1 0 0 0 0,-2 0 0 0 0,-2 0 0 0 0,-1 0 0 0 0,6 0 0 0 0,1 0 0 0 0,-1 0 0 0 0,-1 0 0 0 0,-2 0 0 0 0,-2 0 0 0 0,-1 0 0 0 0,6 0 0 0 0,1 0 0 0 0,-1 0 0 0 0,-1 0 0 0 0,-2 0 0 0 0,-8 0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11404 10425 16383 0 0,'0'6'0'0'0,"0"8"0"0"0,0 8 0 0 0,0 6 0 0 0,0 5 0 0 0,0 2 0 0 0,0 2 0 0 0,0 6 0 0 0,0 3 0 0 0,0-1 0 0 0,0-2 0 0 0,0-2 0 0 0,0-2 0 0 0,0-2 0 0 0,0 6 0 0 0,0-5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11298 11298 16383 0 0,'0'6'0'0'0,"0"8"0"0"0,0 8 0 0 0,0 6 0 0 0,0 5 0 0 0,0 2 0 0 0,0 8 0 0 0,0 3 0 0 0,6-7 0 0 0,8-10 0 0 0,8-10 0 0 0,12-8 0 0 0,7-6 0 0 0,2-3 0 0 0,-6-16 0 0 0,-3-4 0 0 0,-2 1 0 0 0,-5 3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11542 11324 16383 0 0,'0'6'0'0'0,"0"8"0"0"0,0 8 0 0 0,0 7 0 0 0,0 3 0 0 0,0 10 0 0 0,0 3 0 0 0,0 0 0 0 0,0-2 0 0 0,0-1 0 0 0,0-2 0 0 0,0-2 0 0 0,-7-8 0 0 0,-1 4 0 0 0,1-4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11513 9657 16383 0 0,'0'6'0'0'0,"0"15"0"0"0,0 15 0 0 0,0 14 0 0 0,0 5 0 0 0,0-2 0 0 0,0 4 0 0 0,0-3 0 0 0,-6-10 0 0 0,-14-1 0 0 0,-17 5 0 0 0,-13 1 0 0 0,-4-3 0 0 0,6-9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11430 9975 16383 0 0,'0'6'0'0'0,"6"2"0"0"0,8 0 0 0 0,8-2 0 0 0,6-2 0 0 0,5 5 0 0 0,2 7 0 0 0,2 6 0 0 0,1 7 0 0 0,-7-3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11271 9869 16383 0 0,'6'0'0'0'0,"15"0"0"0"0,15 0 0 0 0,14 0 0 0 0,5 0 0 0 0,-2 0 0 0 0,-2 0 0 0 0,-5 0 0 0 0,2 12 0 0 0,-7 10 0 0 0,-4 2 0 0 0,-2-4 0 0 0,-8-5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20707 7064 16383 0 0,'6'13'0'0'0,"8"9"0"0"0,8 1 0 0 0,0 4 0 0 0,3 2 0 0 0,-3 3 0 0 0,-6 2 0 0 0,1 1 0 0 0,-2 7 0 0 0,-4 3 0 0 0,-4 5 0 0 0,-3 1 0 0 0,-2 9 0 0 0,-2 8 0 0 0,0-3 0 0 0,-1-5 0 0 0,0 5 0 0 0,0-3 0 0 0,1-5 0 0 0,0-7 0 0 0,-1-5 0 0 0,1 7 0 0 0,0 2 0 0 0,0-3 0 0 0,0-3 0 0 0,0 7 0 0 0,0 2 0 0 0,1 2 0 0 0,-1 10 0 0 0,0 0 0 0 0,0-1 0 0 0,0-5 0 0 0,0-1 0 0 0,0-5 0 0 0,0-7 0 0 0,0-4 0 0 0,0-6 0 0 0,0-2 0 0 0,0 10 0 0 0,0 10 0 0 0,0 12 0 0 0,0 1 0 0 0,0-5 0 0 0,0 4 0 0 0,0-4 0 0 0,0-1 0 0 0,0-5 0 0 0,0-7 0 0 0,0 0 0 0 0,0-3 0 0 0,0 2 0 0 0,0-1 0 0 0,0-4 0 0 0,0-4 0 0 0,0 10 0 0 0,0 1 0 0 0,0-2 0 0 0,0-3 0 0 0,0 7 0 0 0,0 7 0 0 0,0 5 0 0 0,0-3 0 0 0,0-7 0 0 0,0 0 0 0 0,0-5 0 0 0,0-5 0 0 0,0 2 0 0 0,0 4 0 0 0,0-1 0 0 0,0 10 0 0 0,0-1 0 0 0,0-5 0 0 0,0 1 0 0 0,0-4 0 0 0,0 1 0 0 0,0 4 0 0 0,0-2 0 0 0,0-6 0 0 0,-7-4 0 0 0,-1 2 0 0 0,1-2 0 0 0,0-2 0 0 0,3-3 0 0 0,1-3 0 0 0,2-1 0 0 0,0-2 0 0 0,1 6 0 0 0,0 2 0 0 0,1-1 0 0 0,-1-2 0 0 0,0-1 0 0 0,0-1 0 0 0,1 10 0 0 0,-1 4 0 0 0,0-2 0 0 0,0-3 0 0 0,0-3 0 0 0,0-4 0 0 0,0-3 0 0 0,0 5 0 0 0,0 1 0 0 0,0-1 0 0 0,0-1 0 0 0,0-3 0 0 0,0 11 0 0 0,0 4 0 0 0,0-3 0 0 0,0 4 0 0 0,0-3 0 0 0,0 3 0 0 0,0 4 0 0 0,0-2 0 0 0,0-4 0 0 0,0 6 0 0 0,0 6 0 0 0,0 17 0 0 0,0 12 0 0 0,0 8 0 0 0,-6 0 0 0 0,-3 0 0 0 0,2-11 0 0 0,0-15 0 0 0,3-14 0 0 0,1 1 0 0 0,2-5 0 0 0,0-6 0 0 0,1-5 0 0 0,0 7 0 0 0,1 1 0 0 0,-1 3 0 0 0,0-2 0 0 0,1 7 0 0 0,-1 0 0 0 0,0-5 0 0 0,0-1 0 0 0,0-3 0 0 0,0 1 0 0 0,0-3 0 0 0,0 3 0 0 0,0 9 0 0 0,0 1 0 0 0,0-6 0 0 0,-6-5 0 0 0,-2 5 0 0 0,0-1 0 0 0,2-4 0 0 0,1 1 0 0 0,-10-3 0 0 0,-2 2 0 0 0,0 4 0 0 0,5-1 0 0 0,3-5 0 0 0,4 7 0 0 0,-4 0 0 0 0,1-5 0 0 0,0-4 0 0 0,2 1 0 0 0,3 4 0 0 0,1 4 0 0 0,1 0 0 0 0,0 6 0 0 0,2 0 0 0 0,-1-6 0 0 0,0-7 0 0 0,1 1 0 0 0,-1 2 0 0 0,0-1 0 0 0,0-4 0 0 0,0-4 0 0 0,-6 1 0 0 0,-2 13 0 0 0,0 0 0 0 0,2 10 0 0 0,-4-2 0 0 0,-1-5 0 0 0,1-9 0 0 0,4-6 0 0 0,1-6 0 0 0,3 8 0 0 0,1 9 0 0 0,0 11 0 0 0,2 20 0 0 0,-1 11 0 0 0,1-4 0 0 0,-1-7 0 0 0,0-13 0 0 0,0-13 0 0 0,1 1 0 0 0,-7-5 0 0 0,-3-6 0 0 0,2-7 0 0 0,0 8 0 0 0,3 0 0 0 0,1 3 0 0 0,2-2 0 0 0,0 1 0 0 0,-5-8 0 0 0,-2-2 0 0 0,1-1 0 0 0,1-3 0 0 0,2-3 0 0 0,-11 4 0 0 0,-3 1 0 0 0,2-1 0 0 0,4-2 0 0 0,3-3 0 0 0,4 0 0 0 0,2-3 0 0 0,3 1 0 0 0,0 4 0 0 0,0 3 0 0 0,1-1 0 0 0,0-1 0 0 0,-1-2 0 0 0,1-1 0 0 0,-1-2 0 0 0,0 5 0 0 0,0 2 0 0 0,0 0 0 0 0,0-3 0 0 0,0-1 0 0 0,-6-1 0 0 0,-2-8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9234 8916 16383 0 0,'4'5'0'0'0,"2"5"0"0"0,0 5 0 0 0,-2 6 0 0 0,-1 2 0 0 0,-1 2 0 0 0,-1 1 0 0 0,0 1 0 0 0,-1 4 0 0 0,-1 1 0 0 0,1 4 0 0 0,0 0 0 0 0,0-2 0 0 0,0-2 0 0 0,-1-2 0 0 0,1-2 0 0 0,0 3 0 0 0,0 0 0 0 0,0 0 0 0 0,0-2 0 0 0,0 0 0 0 0,0-2 0 0 0,0 3 0 0 0,0 6 0 0 0,0 1 0 0 0,0-2 0 0 0,5-7 0 0 0,5-7 0 0 0,6-8 0 0 0,4-7 0 0 0,3-3 0 0 0,2-3 0 0 0,1-5 0 0 0,1-7 0 0 0,-1-1 0 0 0,1 2 0 0 0,-1 3 0 0 0,0 2 0 0 0,0 3 0 0 0,-1 1 0 0 0,-4 2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20469 19149 16383 0 0,'12'0'0'0'0,"11"0"0"0"0,13 0 0 0 0,6 0 0 0 0,3 0 0 0 0,5 0 0 0 0,7 0 0 0 0,0 0 0 0 0,-4 0 0 0 0,-5 0 0 0 0,2 0 0 0 0,4 0 0 0 0,0 0 0 0 0,-4 0 0 0 0,-4 0 0 0 0,-4 0 0 0 0,3 0 0 0 0,0 0 0 0 0,-1 0 0 0 0,-3 0 0 0 0,-1 0 0 0 0,-2 0 0 0 0,-1 0 0 0 0,5 0 0 0 0,1 0 0 0 0,1 0 0 0 0,3 0 0 0 0,2 0 0 0 0,3 0 0 0 0,-1 0 0 0 0,-2 0 0 0 0,-4 0 0 0 0,-4 0 0 0 0,-2 0 0 0 0,-2 0 0 0 0,5 0 0 0 0,2 0 0 0 0,-2 0 0 0 0,0 0 0 0 0,-2 0 0 0 0,-2 0 0 0 0,-7-6 0 0 0,9-2 0 0 0,5 0 0 0 0,-1 2 0 0 0,0 1 0 0 0,-2 3 0 0 0,-9-6 0 0 0,-3-1 0 0 0,-1 2 0 0 0,7 1 0 0 0,4 1 0 0 0,0 3 0 0 0,1 1 0 0 0,-2 0 0 0 0,-1 2 0 0 0,0-1 0 0 0,5 0 0 0 0,1 1 0 0 0,6-1 0 0 0,0-6 0 0 0,-3-2 0 0 0,4 0 0 0 0,-1-4 0 0 0,-3-1 0 0 0,-4 3 0 0 0,-2 2 0 0 0,-3 3 0 0 0,-1 2 0 0 0,-1 2 0 0 0,-7-11 0 0 0,4-4 0 0 0,3 1 0 0 0,1 3 0 0 0,0 4 0 0 0,1 2 0 0 0,-8-2 0 0 0,-1-2 0 0 0,0 3 0 0 0,7 1 0 0 0,4 2 0 0 0,0 2 0 0 0,1 1 0 0 0,-1 1 0 0 0,-2 0 0 0 0,0 1 0 0 0,5-1 0 0 0,1 0 0 0 0,0 1 0 0 0,-2-1 0 0 0,-2 0 0 0 0,-8-6 0 0 0,-9-8 0 0 0,-15-8 0 0 0,-8-7 0 0 0,-5-3 0 0 0,-7 2 0 0 0,-2-4 0 0 0,2-4 0 0 0,2-1 0 0 0,4 0 0 0 0,-4 6 0 0 0,0 4 0 0 0,2-1 0 0 0,-11 0 0 0 0,-1-2 0 0 0,2-7 0 0 0,-1 3 0 0 0,2 1 0 0 0,4 1 0 0 0,4 0 0 0 0,4-1 0 0 0,3 0 0 0 0,1 0 0 0 0,1-7 0 0 0,1-2 0 0 0,0 1 0 0 0,-1 1 0 0 0,1 1 0 0 0,-1 3 0 0 0,1 0 0 0 0,-1-4 0 0 0,0-2 0 0 0,0 0 0 0 0,0 2 0 0 0,0 3 0 0 0,0 0 0 0 0,0 2 0 0 0,0-5 0 0 0,0-2 0 0 0,0 0 0 0 0,0 3 0 0 0,0 1 0 0 0,0 1 0 0 0,0 2 0 0 0,0 1 0 0 0,0-6 0 0 0,0-2 0 0 0,0 1 0 0 0,0 1 0 0 0,0 2 0 0 0,0-11 0 0 0,0-2 0 0 0,0 1 0 0 0,0 4 0 0 0,0 3 0 0 0,0 4 0 0 0,0 3 0 0 0,0-5 0 0 0,0-1 0 0 0,0 1 0 0 0,12 8 0 0 0,4 3 0 0 0,0 2 0 0 0,-4-1 0 0 0,-3-1 0 0 0,-4-7 0 0 0,-2-3 0 0 0,-2-1 0 0 0,0 1 0 0 0,-2 2 0 0 0,0 1 0 0 0,1 2 0 0 0,-1 0 0 0 0,1-5 0 0 0,6-2 0 0 0,2 1 0 0 0,-1 1 0 0 0,-1-4 0 0 0,-1-7 0 0 0,-2 0 0 0 0,-2 3 0 0 0,6 3 0 0 0,1 4 0 0 0,0 4 0 0 0,-3 1 0 0 0,0-4 0 0 0,-3-2 0 0 0,-1 1 0 0 0,0 2 0 0 0,-1 1 0 0 0,-1-10 0 0 0,1-3 0 0 0,0 1 0 0 0,-1-3 0 0 0,1 3 0 0 0,6 3 0 0 0,2-2 0 0 0,0 2 0 0 0,-2 3 0 0 0,-1 3 0 0 0,-3 3 0 0 0,0 2 0 0 0,-1 1 0 0 0,-1-5 0 0 0,-1-1 0 0 0,1 0 0 0 0,0 1 0 0 0,-1 2 0 0 0,1 2 0 0 0,0 1 0 0 0,0-5 0 0 0,0-2 0 0 0,0 0 0 0 0,0 2 0 0 0,0 2 0 0 0,0 2 0 0 0,0 1 0 0 0,0-6 0 0 0,0-7 0 0 0,0-1 0 0 0,0 1 0 0 0,0 4 0 0 0,0 3 0 0 0,0-3 0 0 0,0 0 0 0 0,0 2 0 0 0,0 2 0 0 0,6 3 0 0 0,2 1 0 0 0,0 1 0 0 0,-2-5 0 0 0,-1-2 0 0 0,-3 1 0 0 0,0 1 0 0 0,-2 2 0 0 0,0 2 0 0 0,0-11 0 0 0,0-4 0 0 0,0 2 0 0 0,-1 3 0 0 0,1-9 0 0 0,0 0 0 0 0,0 3 0 0 0,0-2 0 0 0,0 4 0 0 0,0 3 0 0 0,0-1 0 0 0,0-5 0 0 0,0 1 0 0 0,6 9 0 0 0,2-5 0 0 0,0-1 0 0 0,-2 3 0 0 0,-1 3 0 0 0,-3 3 0 0 0,6 2 0 0 0,1 3 0 0 0,-2-6 0 0 0,-1 0 0 0 0,-2 0 0 0 0,-1 1 0 0 0,-2 3 0 0 0,-1 0 0 0 0,0 2 0 0 0,0-5 0 0 0,0-2 0 0 0,-1 1 0 0 0,1 1 0 0 0,0 2 0 0 0,0 1 0 0 0,0 2 0 0 0,0-5 0 0 0,0-2 0 0 0,0-6 0 0 0,0 1 0 0 0,0 1 0 0 0,0-9 0 0 0,0-7 0 0 0,0 1 0 0 0,0 0 0 0 0,0 3 0 0 0,0 7 0 0 0,12 0 0 0 0,4-4 0 0 0,0 3 0 0 0,-4 3 0 0 0,-3 5 0 0 0,-4 5 0 0 0,-2 2 0 0 0,5 2 0 0 0,0 1 0 0 0,-1-5 0 0 0,-1-2 0 0 0,3 0 0 0 0,2 1 0 0 0,-2 3 0 0 0,-3 0 0 0 0,-2-10 0 0 0,-1-4 0 0 0,4 2 0 0 0,1 3 0 0 0,0 3 0 0 0,-2 4 0 0 0,-2-3 0 0 0,-2-1 0 0 0,-1 1 0 0 0,0 2 0 0 0,-1 3 0 0 0,-1 1 0 0 0,1 1 0 0 0,0-5 0 0 0,-1-2 0 0 0,1-5 0 0 0,0-1 0 0 0,0 2 0 0 0,6 4 0 0 0,2-4 0 0 0,0 1 0 0 0,-2 2 0 0 0,-1 2 0 0 0,-3 3 0 0 0,0 2 0 0 0,-2 1 0 0 0,0-5 0 0 0,0-1 0 0 0,0-6 0 0 0,6-1 0 0 0,1 2 0 0 0,1-2 0 0 0,-2 0 0 0 0,-2-3 0 0 0,-1-11 0 0 0,-1-7 0 0 0,-2 3 0 0 0,0 7 0 0 0,0-5 0 0 0,0 3 0 0 0,-1 0 0 0 0,1-2 0 0 0,0 5 0 0 0,0 6 0 0 0,0 6 0 0 0,0 5 0 0 0,0 4 0 0 0,0 2 0 0 0,0-10 0 0 0,0-4 0 0 0,0 1 0 0 0,0 2 0 0 0,0 4 0 0 0,0-3 0 0 0,0 1 0 0 0,0 1 0 0 0,0 3 0 0 0,0 2 0 0 0,0 2 0 0 0,6 8 0 0 0,2 2 0 0 0,0-6 0 0 0,-2-3 0 0 0,-2-2 0 0 0,-1 0 0 0 0,-1 0 0 0 0,10 2 0 0 0,5-1 0 0 0,-2 2 0 0 0,-3-7 0 0 0,-3-1 0 0 0,-4 1 0 0 0,-2 1 0 0 0,-2 2 0 0 0,-1 1 0 0 0,-7 8 0 0 0,-8 9 0 0 0,-8 8 0 0 0,-5 6 0 0 0,-5 5 0 0 0,-3 3 0 0 0,-1 2 0 0 0,-7-1 0 0 0,-1 1 0 0 0,0-1 0 0 0,-4 0 0 0 0,0 0 0 0 0,2-1 0 0 0,-3 0 0 0 0,1 0 0 0 0,3 0 0 0 0,3 0 0 0 0,2 0 0 0 0,3 0 0 0 0,1 0 0 0 0,-5 0 0 0 0,-1 0 0 0 0,0 0 0 0 0,1 0 0 0 0,-4 0 0 0 0,-12 0 0 0 0,-3 0 0 0 0,2 0 0 0 0,7 0 0 0 0,-2 0 0 0 0,4 0 0 0 0,3 0 0 0 0,4 0 0 0 0,3 0 0 0 0,2 0 0 0 0,2 0 0 0 0,1 0 0 0 0,-7 0 0 0 0,-1 0 0 0 0,0 0 0 0 0,-5 0 0 0 0,-12 0 0 0 0,-2 0 0 0 0,3 0 0 0 0,-7 0 0 0 0,2 0 0 0 0,0 0 0 0 0,5 0 0 0 0,-7 0 0 0 0,3 0 0 0 0,5 0 0 0 0,7 0 0 0 0,6 0 0 0 0,4 0 0 0 0,-9 0 0 0 0,-2 0 0 0 0,2 0 0 0 0,3 0 0 0 0,3 0 0 0 0,4 0 0 0 0,-5 0 0 0 0,-5 0 0 0 0,-2 0 0 0 0,3 0 0 0 0,3 0 0 0 0,-3 0 0 0 0,2 0 0 0 0,1 0 0 0 0,4 0 0 0 0,2 0 0 0 0,2 0 0 0 0,1 0 0 0 0,-11 0 0 0 0,-3 0 0 0 0,0 0 0 0 0,3 0 0 0 0,4 0 0 0 0,-4 0 0 0 0,2 0 0 0 0,1 0 0 0 0,3 0 0 0 0,2 0 0 0 0,-4 0 0 0 0,-13 0 0 0 0,-9 0 0 0 0,-5 0 0 0 0,2 0 0 0 0,8 0 0 0 0,8 0 0 0 0,7 0 0 0 0,5 0 0 0 0,3 0 0 0 0,-3 0 0 0 0,-2 0 0 0 0,7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21017 10186 16383 0 0,'0'7'0'0'0,"0"7"0"0"0,0 8 0 0 0,0 6 0 0 0,0 5 0 0 0,0 8 0 0 0,0 4 0 0 0,0 0 0 0 0,0-1 0 0 0,0-3 0 0 0,0-1 0 0 0,0-2 0 0 0,0 5 0 0 0,0 1 0 0 0,0-1 0 0 0,0-1 0 0 0,0-2 0 0 0,0 4 0 0 0,0 8 0 0 0,0 0 0 0 0,0-2 0 0 0,0-4 0 0 0,0-3 0 0 0,0-4 0 0 0,0-1 0 0 0,0 4 0 0 0,0 8 0 0 0,0 1 0 0 0,0-2 0 0 0,0-3 0 0 0,-6-9 0 0 0,-2 1 0 0 0,0 0 0 0 0,2 0 0 0 0,2-1 0 0 0,1-6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21053 10170 16383 0 0,'0'-6'0'0'0,"6"-2"0"0"0,8 0 0 0 0,8 2 0 0 0,6 1 0 0 0,11 2 0 0 0,4 2 0 0 0,2 0 0 0 0,-1 1 0 0 0,-2 1 0 0 0,-3-1 0 0 0,0 0 0 0 0,-2 1 0 0 0,-7 5 0 0 0,4 14 0 0 0,2 10 0 0 0,1 6 0 0 0,-6 3 0 0 0,-2 1 0 0 0,-6 0 0 0 0,-7-1 0 0 0,1-8 0 0 0,-4 5 0 0 0,3-6 0 0 0,-2 0 0 0 0,-3 0 0 0 0,-3 1 0 0 0,2-4 0 0 0,1-2 0 0 0,-3 2 0 0 0,-2 3 0 0 0,-2 7 0 0 0,-2 5 0 0 0,-1 0 0 0 0,-1 0 0 0 0,0-2 0 0 0,-1-1 0 0 0,1-1 0 0 0,0-1 0 0 0,-1 5 0 0 0,1 2 0 0 0,0 0 0 0 0,-6-9 0 0 0,-2-3 0 0 0,-6-1 0 0 0,-6-6 0 0 0,-1-1 0 0 0,5 1 0 0 0,-3 9 0 0 0,-3 5 0 0 0,-10 1 0 0 0,-6-5 0 0 0,-3-10 0 0 0,0-8 0 0 0,1-7 0 0 0,1-6 0 0 0,7 3 0 0 0,3 1 0 0 0,0-2 0 0 0,-7-2 0 0 0,-4-1 0 0 0,0 5 0 0 0,-1 1 0 0 0,8 5 0 0 0,3 0 0 0 0,0-2 0 0 0,-1-4 0 0 0,-7-2 0 0 0,-3-3 0 0 0,-1-2 0 0 0,1 0 0 0 0,7-2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21882 10357 16383 0 0,'0'6'0'0'0,"0"8"0"0"0,0 20 0 0 0,12 17 0 0 0,5 17 0 0 0,4 22 0 0 0,0 2 0 0 0,-5-3 0 0 0,-4 2 0 0 0,-5-8 0 0 0,-3-1 0 0 0,-2-7 0 0 0,-2-11 0 0 0,-1-10 0 0 0,0-8 0 0 0,0-6 0 0 0,1-3 0 0 0,-1-3 0 0 0,1 6 0 0 0,0 2 0 0 0,0 6 0 0 0,0 1 0 0 0,0-2 0 0 0,0-2 0 0 0,0-4 0 0 0,0-1 0 0 0,0-15 0 0 0,0-23 0 0 0,0-25 0 0 0,0-26 0 0 0,0-23 0 0 0,0-18 0 0 0,-12-6 0 0 0,-5 2 0 0 0,-4 10 0 0 0,0 13 0 0 0,5 13 0 0 0,4 11 0 0 0,4 6 0 0 0,5 4 0 0 0,1 3 0 0 0,2 1 0 0 0,1 0 0 0 0,0-1 0 0 0,-1 0 0 0 0,1-1 0 0 0,0-7 0 0 0,-1-2 0 0 0,0 1 0 0 0,0 1 0 0 0,0-5 0 0 0,0 0 0 0 0,0 2 0 0 0,0 2 0 0 0,12-3 0 0 0,11-7 0 0 0,0 0 0 0 0,4-3 0 0 0,2 8 0 0 0,-3 6 0 0 0,-1 10 0 0 0,3 10 0 0 0,8 4 0 0 0,4-3 0 0 0,-5-2 0 0 0,-2 1 0 0 0,0 6 0 0 0,-7 11 0 0 0,6 12 0 0 0,-4 12 0 0 0,0 2 0 0 0,8 3 0 0 0,-3 5 0 0 0,-7 3 0 0 0,-8 1 0 0 0,-6 3 0 0 0,-6 0 0 0 0,-4 1 0 0 0,-2-1 0 0 0,-1 7 0 0 0,-1 1 0 0 0,1 6 0 0 0,-1 1 0 0 0,2 3 0 0 0,-1 5 0 0 0,-5-1 0 0 0,-9-5 0 0 0,-7-5 0 0 0,-6 7 0 0 0,-4 1 0 0 0,-4-9 0 0 0,0-13 0 0 0,-2 0 0 0 0,1 1 0 0 0,-6-6 0 0 0,-2-8 0 0 0,31-7 0 0 0,24-13 0 0 0,17-6 0 0 0,9-2 0 0 0,12 0 0 0 0,2 1 0 0 0,0 2 0 0 0,4 1 0 0 0,-2 1 0 0 0,8 2 0 0 0,1 0 0 0 0,-10 6 0 0 0,-14 9 0 0 0,-1 7 0 0 0,-7 12 0 0 0,-8 7 0 0 0,-7 3 0 0 0,-7-1 0 0 0,-4-1 0 0 0,3-2 0 0 0,1-2 0 0 0,-7 0 0 0 0,-3-2 0 0 0,-2 0 0 0 0,-5 6 0 0 0,-8 2 0 0 0,0 5 0 0 0,-10 7 0 0 0,0 0 0 0 0,-1-3 0 0 0,-2-12 0 0 0,-1-11 0 0 0,-3-12 0 0 0,0-9 0 0 0,0-5 0 0 0,-2-4 0 0 0,1-2 0 0 0,0 0 0 0 0,-6-1 0 0 0,-9 2 0 0 0,0-7 0 0 0,1-1 0 0 0,3 1 0 0 0,-2 2 0 0 0,-5-5 0 0 0,0-6 0 0 0,9 0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13213 7461 16383 0 0,'-7'0'0'0'0,"-1"6"0"0"0,1 9 0 0 0,0 7 0 0 0,3 12 0 0 0,1 19 0 0 0,2 6 0 0 0,0 6 0 0 0,13 3 0 0 0,11 3 0 0 0,1-4 0 0 0,-4-9 0 0 0,-4-7 0 0 0,-6-6 0 0 0,-4-5 0 0 0,-4-3 0 0 0,-1-2 0 0 0,-1 0 0 0 0,-1-1 0 0 0,0 7 0 0 0,0 2 0 0 0,0 6 0 0 0,0 0 0 0 0,1-1 0 0 0,0-3 0 0 0,0-3 0 0 0,0-3 0 0 0,0 5 0 0 0,0 0 0 0 0,0-1 0 0 0,0-1 0 0 0,0-2 0 0 0,0-2 0 0 0,0 5 0 0 0,0 1 0 0 0,0 0 0 0 0,0-3 0 0 0,0 5 0 0 0,0 1 0 0 0,0-2 0 0 0,0-3 0 0 0,0-2 0 0 0,0-1 0 0 0,0 4 0 0 0,0 1 0 0 0,0-7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13150 7490 16383 0 0,'0'-6'0'0'0,"12"-2"0"0"0,23 0 0 0 0,23 8 0 0 0,14 4 0 0 0,7 0 0 0 0,15 1 0 0 0,-3-1 0 0 0,1 5 0 0 0,4 7 0 0 0,-9 7 0 0 0,-6-1 0 0 0,-12-3 0 0 0,-11-6 0 0 0,-9-5 0 0 0,-7-3 0 0 0,-5-3 0 0 0,-2-2 0 0 0,-1-1 0 0 0,0 0 0 0 0,0 0 0 0 0,0 1 0 0 0,1-1 0 0 0,0 1 0 0 0,7-1 0 0 0,8 1 0 0 0,8 0 0 0 0,12-6 0 0 0,1-2 0 0 0,0-6 0 0 0,0-6 0 0 0,1-6 0 0 0,-7 1 0 0 0,-7 5 0 0 0,-8 6 0 0 0,-7 5 0 0 0,-4 5 0 0 0,-2 2 0 0 0,-2 2 0 0 0,-1 1 0 0 0,7 0 0 0 0,1 0 0 0 0,1 0 0 0 0,-2 0 0 0 0,-1-1 0 0 0,-1 0 0 0 0,-2 0 0 0 0,0 0 0 0 0,-1 0 0 0 0,5 0 0 0 0,9 0 0 0 0,2 0 0 0 0,3 0 0 0 0,6 0 0 0 0,4 0 0 0 0,-3 0 0 0 0,6 0 0 0 0,11 0 0 0 0,3 0 0 0 0,6 0 0 0 0,1 0 0 0 0,-3 0 0 0 0,-4 0 0 0 0,2 0 0 0 0,-6 0 0 0 0,-11 0 0 0 0,-11 0 0 0 0,-8 0 0 0 0,-7 0 0 0 0,-4 0 0 0 0,-2 0 0 0 0,-1 0 0 0 0,12-6 0 0 0,4-2 0 0 0,0 0 0 0 0,-2 2 0 0 0,-4 1 0 0 0,-3 3 0 0 0,4 0 0 0 0,12-4 0 0 0,3-3 0 0 0,-3 2 0 0 0,-5 1 0 0 0,1 2 0 0 0,-2 1 0 0 0,-4 2 0 0 0,-4 1 0 0 0,-3 0 0 0 0,-3 0 0 0 0,0 0 0 0 0,-2 1 0 0 0,6-1 0 0 0,3 0 0 0 0,5 0 0 0 0,0 0 0 0 0,-1 0 0 0 0,-3 0 0 0 0,-3 0 0 0 0,-3 0 0 0 0,-2 0 0 0 0,-1 0 0 0 0,0 0 0 0 0,-1 0 0 0 0,1 0 0 0 0,-7 0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17171 7382 16383 0 0,'7'0'0'0'0,"1"12"0"0"0,-1 16 0 0 0,0 16 0 0 0,-3 13 0 0 0,-1 2 0 0 0,-2 4 0 0 0,0-4 0 0 0,5-10 0 0 0,2-9 0 0 0,-1-4 0 0 0,-1-3 0 0 0,-2 0 0 0 0,-1 6 0 0 0,-2 8 0 0 0,0 3 0 0 0,-1 5 0 0 0,-1-1 0 0 0,1-3 0 0 0,0-5 0 0 0,0 3 0 0 0,-1-2 0 0 0,1-2 0 0 0,0-3 0 0 0,0-2 0 0 0,0-2 0 0 0,0 5 0 0 0,0 7 0 0 0,0 1 0 0 0,0 4 0 0 0,0-1 0 0 0,0-3 0 0 0,0-5 0 0 0,0-4 0 0 0,0-3 0 0 0,0 4 0 0 0,0 1 0 0 0,0-1 0 0 0,0-1 0 0 0,0-3 0 0 0,0-1 0 0 0,0 5 0 0 0,0 1 0 0 0,0 0 0 0 0,0-2 0 0 0,0-2 0 0 0,0-2 0 0 0,0 5 0 0 0,0 1 0 0 0,0-6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13309 8966 16383 0 0,'18'0'0'0'0,"12"0"0"0"0,14 0 0 0 0,5 12 0 0 0,0 4 0 0 0,-2 6 0 0 0,-3-2 0 0 0,-3-3 0 0 0,-2-5 0 0 0,-1-5 0 0 0,-2-3 0 0 0,5-3 0 0 0,9-1 0 0 0,1 0 0 0 0,5-1 0 0 0,4 0 0 0 0,23 0 0 0 0,28 1 0 0 0,13-1 0 0 0,4 1 0 0 0,17 0 0 0 0,8-6 0 0 0,20-14 0 0 0,6-10 0 0 0,15-6 0 0 0,5-3 0 0 0,-19-1 0 0 0,-29 1 0 0 0,-26 6 0 0 0,-18 9 0 0 0,-13 9 0 0 0,-18 6 0 0 0,-15 6 0 0 0,-6 2 0 0 0,0 2 0 0 0,-3 1 0 0 0,7 0 0 0 0,7-1 0 0 0,-3 0 0 0 0,-5 0 0 0 0,-7-1 0 0 0,-5 1 0 0 0,-6-1 0 0 0,-2 0 0 0 0,4-1 0 0 0,1 1 0 0 0,-1 0 0 0 0,-1 0 0 0 0,-2 0 0 0 0,-1 0 0 0 0,5 0 0 0 0,8 0 0 0 0,1 0 0 0 0,-3 0 0 0 0,-3 0 0 0 0,-3 0 0 0 0,-3 0 0 0 0,-2 0 0 0 0,-2 0 0 0 0,0 0 0 0 0,5 0 0 0 0,9 0 0 0 0,1 0 0 0 0,-2 0 0 0 0,3 0 0 0 0,-1 0 0 0 0,3 0 0 0 0,-1 0 0 0 0,-5 0 0 0 0,-3 0 0 0 0,-4 0 0 0 0,-2 0 0 0 0,-3 0 0 0 0,0 0 0 0 0,-1 0 0 0 0,0 0 0 0 0,1 0 0 0 0,-1 0 0 0 0,0 0 0 0 0,1 0 0 0 0,0 12 0 0 0,0 11 0 0 0,-1 0 0 0 0,-5-2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13811 7964 16383 0 0,'0'6'0'0'0,"6"8"0"0"0,9 14 0 0 0,7 21 0 0 0,0 13 0 0 0,-4 16 0 0 0,-5 12 0 0 0,-4-3 0 0 0,-4-4 0 0 0,-3-10 0 0 0,-2-12 0 0 0,0-9 0 0 0,-1-8 0 0 0,0-6 0 0 0,0-2 0 0 0,0-2 0 0 0,1 0 0 0 0,0-7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13864 7969 16383 0 0,'6'0'0'0'0,"8"0"0"0"0,2 6 0 0 0,-2 8 0 0 0,3 2 0 0 0,-2 10 0 0 0,3 1 0 0 0,-1 2 0 0 0,-4 1 0 0 0,1-3 0 0 0,0-1 0 0 0,-4 2 0 0 0,-3 2 0 0 0,-2 1 0 0 0,-3 9 0 0 0,11-3 0 0 0,3-2 0 0 0,-1 0 0 0 0,-4-1 0 0 0,-2 1 0 0 0,2-6 0 0 0,0-2 0 0 0,-3 1 0 0 0,5-5 0 0 0,5 0 0 0 0,0 9 0 0 0,-4-8 0 0 0,-3-2 0 0 0,-4 2 0 0 0,3-3 0 0 0,0 0 0 0 0,-3 4 0 0 0,-1 2 0 0 0,4-2 0 0 0,0 0 0 0 0,5 3 0 0 0,11 7 0 0 0,9-1 0 0 0,-3 0 0 0 0,-1-7 0 0 0,-4-1 0 0 0,-2-5 0 0 0,-5-13 0 0 0,-6-19 0 0 0,-5-14 0 0 0,-4-9 0 0 0,-3-5 0 0 0,-2-2 0 0 0,-1 0 0 0 0,0 1 0 0 0,0-5 0 0 0,0-1 0 0 0,0 2 0 0 0,1 1 0 0 0,0 3 0 0 0,0 1 0 0 0,0 2 0 0 0,0 1 0 0 0,0-6 0 0 0,0-2 0 0 0,-6 7 0 0 0,-2 4 0 0 0,0 0 0 0 0,2 1 0 0 0,1-1 0 0 0,-4 6 0 0 0,0 0 0 0 0,1-6 0 0 0,1-4 0 0 0,3-3 0 0 0,2 1 0 0 0,1 0 0 0 0,0 1 0 0 0,1 0 0 0 0,1-5 0 0 0,-1 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7990 6932 16383 0 0,'7'6'0'0'0,"1"14"0"0"0,-1 11 0 0 0,0 4 0 0 0,-3 4 0 0 0,-1 1 0 0 0,-2 0 0 0 0,0 5 0 0 0,-1 7 0 0 0,0 7 0 0 0,-1 6 0 0 0,1 4 0 0 0,0-4 0 0 0,-1-7 0 0 0,1-7 0 0 0,0-6 0 0 0,0-4 0 0 0,0-4 0 0 0,0-2 0 0 0,0 0 0 0 0,0-1 0 0 0,0 1 0 0 0,0 0 0 0 0,0 0 0 0 0,0 7 0 0 0,0 8 0 0 0,0 1 0 0 0,0 11 0 0 0,0 1 0 0 0,0-4 0 0 0,0-7 0 0 0,0-5 0 0 0,0-5 0 0 0,0 3 0 0 0,6 6 0 0 0,9 0 0 0 0,0-3 0 0 0,-1-2 0 0 0,-3-4 0 0 0,-4-3 0 0 0,-2-1 0 0 0,-3-2 0 0 0,-2-1 0 0 0,0 7 0 0 0,-1 7 0 0 0,1 2 0 0 0,-1 5 0 0 0,13-2 0 0 0,10 3 0 0 0,1 9 0 0 0,-3 7 0 0 0,-5-4 0 0 0,-5-7 0 0 0,-4-9 0 0 0,-3 0 0 0 0,-3-3 0 0 0,12 13 0 0 0,3 3 0 0 0,0 3 0 0 0,-4-5 0 0 0,-2-7 0 0 0,-4-8 0 0 0,-3 1 0 0 0,-1 4 0 0 0,-1-1 0 0 0,0 2 0 0 0,-1 5 0 0 0,1-3 0 0 0,-1-4 0 0 0,1-5 0 0 0,-1 1 0 0 0,1 5 0 0 0,0-1 0 0 0,0 2 0 0 0,0 5 0 0 0,0-2 0 0 0,0 1 0 0 0,0-3 0 0 0,0-5 0 0 0,0-5 0 0 0,0 2 0 0 0,0 4 0 0 0,0 1 0 0 0,0-4 0 0 0,0-3 0 0 0,0 2 0 0 0,0 5 0 0 0,0 0 0 0 0,0 4 0 0 0,0-3 0 0 0,0-4 0 0 0,0-5 0 0 0,0 3 0 0 0,0 5 0 0 0,0 0 0 0 0,0-3 0 0 0,0 8 0 0 0,0 0 0 0 0,0 3 0 0 0,0-3 0 0 0,0-6 0 0 0,0-4 0 0 0,0-6 0 0 0,0-3 0 0 0,0-2 0 0 0,0-2 0 0 0,0 0 0 0 0,0 0 0 0 0,0 0 0 0 0,0 0 0 0 0,0 1 0 0 0,0 5 0 0 0,0 3 0 0 0,0 6 0 0 0,0 0 0 0 0,0-2 0 0 0,0-3 0 0 0,0 3 0 0 0,0 5 0 0 0,0 1 0 0 0,0 2 0 0 0,0-2 0 0 0,0-4 0 0 0,0-4 0 0 0,0-4 0 0 0,0-3 0 0 0,0 4 0 0 0,0 7 0 0 0,0 1 0 0 0,0 4 0 0 0,0-1 0 0 0,0 2 0 0 0,0-2 0 0 0,0-4 0 0 0,0 1 0 0 0,0-1 0 0 0,0-4 0 0 0,0-3 0 0 0,0 3 0 0 0,0 0 0 0 0,0 4 0 0 0,0 7 0 0 0,0-2 0 0 0,0-3 0 0 0,0-5 0 0 0,0-3 0 0 0,0-5 0 0 0,0-1 0 0 0,0-2 0 0 0,0-1 0 0 0,0 6 0 0 0,0 9 0 0 0,0 7 0 0 0,0 0 0 0 0,0 9 0 0 0,0 6 0 0 0,0 8 0 0 0,0-3 0 0 0,0-2 0 0 0,0-9 0 0 0,0-2 0 0 0,0 0 0 0 0,0-5 0 0 0,0-7 0 0 0,0-5 0 0 0,0-6 0 0 0,0-2 0 0 0,0-3 0 0 0,0-1 0 0 0,0 0 0 0 0,0-1 0 0 0,0 1 0 0 0,0 6 0 0 0,-6 15 0 0 0,-2 4 0 0 0,0 3 0 0 0,2-2 0 0 0,2-6 0 0 0,1-5 0 0 0,2-7 0 0 0,0 3 0 0 0,1 6 0 0 0,0 5 0 0 0,1 6 0 0 0,-1-2 0 0 0,0 2 0 0 0,0 1 0 0 0,1 2 0 0 0,-1 3 0 0 0,0-5 0 0 0,0-7 0 0 0,0-1 0 0 0,0 2 0 0 0,0-3 0 0 0,0 2 0 0 0,0 3 0 0 0,0-2 0 0 0,0 1 0 0 0,0 2 0 0 0,0-2 0 0 0,0 0 0 0 0,0 3 0 0 0,0-4 0 0 0,0 2 0 0 0,0 8 0 0 0,0-2 0 0 0,0 1 0 0 0,0-5 0 0 0,0-7 0 0 0,0 5 0 0 0,0-1 0 0 0,0 1 0 0 0,0-3 0 0 0,0-5 0 0 0,0-6 0 0 0,0 2 0 0 0,0-1 0 0 0,0-3 0 0 0,0 10 0 0 0,0 2 0 0 0,0 3 0 0 0,0-2 0 0 0,0 1 0 0 0,0-2 0 0 0,0-6 0 0 0,0-4 0 0 0,0-5 0 0 0,0-2 0 0 0,0 3 0 0 0,0 2 0 0 0,0-2 0 0 0,0 0 0 0 0,0-3 0 0 0,0-1 0 0 0,0 5 0 0 0,0 1 0 0 0,0 0 0 0 0,0-2 0 0 0,0-8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14641 8380 16383 0 0,'6'0'0'0'0,"15"0"0"0"0,9 0 0 0 0,6 0 0 0 0,2 0 0 0 0,2 0 0 0 0,0 0 0 0 0,-1 0 0 0 0,5 0 0 0 0,1 0 0 0 0,0 0 0 0 0,-3 0 0 0 0,-2 0 0 0 0,-1 0 0 0 0,-8-13 0 0 0,-9-9 0 0 0,-8-8 0 0 0,-7-4 0 0 0,-4-3 0 0 0,-3-1 0 0 0,-1 0 0 0 0,-1-7 0 0 0,0 0 0 0 0,1 0 0 0 0,-6 3 0 0 0,-8 7 0 0 0,-7 11 0 0 0,-7 8 0 0 0,-9 8 0 0 0,-6 5 0 0 0,0 3 0 0 0,0 1 0 0 0,2 1 0 0 0,3 0 0 0 0,0-1 0 0 0,8 7 0 0 0,9 6 0 0 0,-4 3 0 0 0,3 9 0 0 0,4 7 0 0 0,1-2 0 0 0,2-1 0 0 0,-2 1 0 0 0,3 2 0 0 0,3 0 0 0 0,4 2 0 0 0,3 6 0 0 0,2 3 0 0 0,3 0 0 0 0,-6-2 0 0 0,-1-1 0 0 0,0-2 0 0 0,1-2 0 0 0,2 0 0 0 0,2 5 0 0 0,0 2 0 0 0,2-1 0 0 0,0-1 0 0 0,6-8 0 0 0,3-4 0 0 0,5-7 0 0 0,13-7 0 0 0,1 0 0 0 0,3-3 0 0 0,2-4 0 0 0,1-3 0 0 0,1-3 0 0 0,1-2 0 0 0,0-1 0 0 0,6 0 0 0 0,3-1 0 0 0,-1 0 0 0 0,-2 1 0 0 0,-2-1 0 0 0,-1-5 0 0 0,-8-8 0 0 0,-8-2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15266 8031 16383 0 0,'0'12'0'0'0,"0"10"0"0"0,0 8 0 0 0,0 5 0 0 0,0 2 0 0 0,0 1 0 0 0,0 0 0 0 0,7 6 0 0 0,1 2 0 0 0,-1-2 0 0 0,0-1 0 0 0,-3-2 0 0 0,-1-3 0 0 0,-2 0 0 0 0,12 4 0 0 0,3 2 0 0 0,6-7 0 0 0,4-9 0 0 0,-2-23 0 0 0,2-17 0 0 0,-5-13 0 0 0,1-8 0 0 0,-3-5 0 0 0,1-2 0 0 0,-3-1 0 0 0,-5-4 0 0 0,-3-2 0 0 0,-4 1 0 0 0,-3 3 0 0 0,-2 15 0 0 0,0 17 0 0 0,-1 24 0 0 0,6 9 0 0 0,3 7 0 0 0,-1 5 0 0 0,11 3 0 0 0,9 0 0 0 0,5-5 0 0 0,-2-2 0 0 0,-1-6 0 0 0,-4-2 0 0 0,-2-4 0 0 0,-3-11 0 0 0,-6-13 0 0 0,-6-12 0 0 0,-3-8 0 0 0,-3-7 0 0 0,-2-9 0 0 0,0-4 0 0 0,-1 0 0 0 0,0 2 0 0 0,0 1 0 0 0,0 3 0 0 0,1 2 0 0 0,-1-5 0 0 0,1-1 0 0 0,0 1 0 0 0,0 1 0 0 0,7 8 0 0 0,1 10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16087 7990 16383 0 0,'6'7'0'0'0,"8"1"0"0"0,2 12 0 0 0,4 8 0 0 0,-1 6 0 0 0,8-3 0 0 0,0 0 0 0 0,-6 0 0 0 0,1-5 0 0 0,-3-1 0 0 0,-6 2 0 0 0,1-5 0 0 0,-1 7 0 0 0,3-1 0 0 0,-1 0 0 0 0,-4 2 0 0 0,-3 1 0 0 0,3-4 0 0 0,0-1 0 0 0,-2 2 0 0 0,-3 2 0 0 0,4-5 0 0 0,0-5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16419 8017 16383 0 0,'0'18'0'0'0,"0"13"0"0"0,0 6 0 0 0,0 4 0 0 0,0 0 0 0 0,0 6 0 0 0,-6-5 0 0 0,-3-4 0 0 0,2-2 0 0 0,0-1 0 0 0,3-1 0 0 0,1 1 0 0 0,2 0 0 0 0,0 6 0 0 0,-5-4 0 0 0,-2-1 0 0 0,1-2 0 0 0,1 0 0 0 0,-4-6 0 0 0,-7-8 0 0 0,-6-6 0 0 0,0-1 0 0 0,5-2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16298 8229 16383 0 0,'6'0'0'0'0,"3"6"0"0"0,4 2 0 0 0,2 6 0 0 0,-3 6 0 0 0,-3 6 0 0 0,3-1 0 0 0,-1 1 0 0 0,11-4 0 0 0,7-5 0 0 0,4-6 0 0 0,-2 1 0 0 0,-1-1 0 0 0,-6 3 0 0 0,0 12 0 0 0,-5 8 0 0 0,1-3 0 0 0,-4 0 0 0 0,3-5 0 0 0,9-7 0 0 0,7-7 0 0 0,-3-6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16748 8017 16383 0 0,'0'18'0'0'0,"0"13"0"0"0,0 6 0 0 0,0 4 0 0 0,0 12 0 0 0,0 4 0 0 0,0-1 0 0 0,0-5 0 0 0,0-5 0 0 0,0-4 0 0 0,0-3 0 0 0,0 4 0 0 0,0 1 0 0 0,6-7 0 0 0,8-10 0 0 0,8-9 0 0 0,7-9 0 0 0,9-4 0 0 0,6-5 0 0 0,0-1 0 0 0,0-1 0 0 0,-8-12 0 0 0,-4-4 0 0 0,-8 2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9234 12303 16383 0 0,'6'6'0'0'0,"2"8"0"0"0,0 14 0 0 0,-2 9 0 0 0,-1 3 0 0 0,-3 2 0 0 0,0-1 0 0 0,-2-1 0 0 0,0-1 0 0 0,0 5 0 0 0,0 1 0 0 0,-1-1 0 0 0,1-2 0 0 0,0-2 0 0 0,0-1 0 0 0,0-2 0 0 0,0 5 0 0 0,0 2 0 0 0,0-1 0 0 0,0-1 0 0 0,0-2 0 0 0,0-2 0 0 0,0-1 0 0 0,0 6 0 0 0,0 1 0 0 0,0-1 0 0 0,12-1 0 0 0,4-2 0 0 0,6-2 0 0 0,-2-7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8890 12852 16383 0 0,'6'0'0'0'0,"2"6"0"0"0,6 2 0 0 0,6 0 0 0 0,7 4 0 0 0,-2 7 0 0 0,1-1 0 0 0,8-2 0 0 0,-1 1 0 0 0,-1 4 0 0 0,-5 5 0 0 0,-2-2 0 0 0,-4 7 0 0 0,-1-2 0 0 0,-2 1 0 0 0,-6 0 0 0 0,2-4 0 0 0,5 0 0 0 0,5-5 0 0 0,4-6 0 0 0,10-6 0 0 0,5-4 0 0 0,1-3 0 0 0,-1-1 0 0 0,-2-2 0 0 0,-1 0 0 0 0,-8 6 0 0 0,-4 2 0 0 0,-5-6 0 0 0,-8-10 0 0 0,-6-8 0 0 0,-4-15 0 0 0,-4-7 0 0 0,11 2 0 0 0,10 2 0 0 0,6 1 0 0 0,5 0 0 0 0,3-13 0 0 0,-5-4 0 0 0,-1 6 0 0 0,-6 5 0 0 0,-7 4 0 0 0,-6 7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9419 13361 16383 0 0,'0'0'0'0'0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9052 13705 16383 0 0,'0'13'0'0'0,"0"9"0"0"0,0 8 0 0 0,-6 16 0 0 0,-9 8 0 0 0,-7 5 0 0 0,0 6 0 0 0,4 4 0 0 0,5-4 0 0 0,4-7 0 0 0,4-7 0 0 0,3-6 0 0 0,2-4 0 0 0,0 2 0 0 0,1 0 0 0 0,0 6 0 0 0,0 0 0 0 0,0-3 0 0 0,-1-2 0 0 0,0-3 0 0 0,0-2 0 0 0,0 4 0 0 0,0 2 0 0 0,0-2 0 0 0,0-1 0 0 0,0-3 0 0 0,0-1 0 0 0,0-1 0 0 0,0 0 0 0 0,0 5 0 0 0,0 1 0 0 0,0 7 0 0 0,0-1 0 0 0,0-1 0 0 0,0-3 0 0 0,0 3 0 0 0,0 5 0 0 0,0 0 0 0 0,0 4 0 0 0,0-3 0 0 0,0-4 0 0 0,0-4 0 0 0,0-4 0 0 0,0-3 0 0 0,0 3 0 0 0,0 2 0 0 0,0-1 0 0 0,0-2 0 0 0,0 5 0 0 0,0 0 0 0 0,0-7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8017 6969 16383 0 0,'6'0'0'0'0,"8"0"0"0"0,8 0 0 0 0,6 0 0 0 0,5 0 0 0 0,2 0 0 0 0,8 0 0 0 0,9 0 0 0 0,7 6 0 0 0,7 2 0 0 0,3 0 0 0 0,-3-2 0 0 0,-1-2 0 0 0,-6-1 0 0 0,0-2 0 0 0,-4 0 0 0 0,-5-1 0 0 0,0 0 0 0 0,-1-1 0 0 0,2 1 0 0 0,0 0 0 0 0,-4 0 0 0 0,-3 0 0 0 0,-3-1 0 0 0,-3 1 0 0 0,5 0 0 0 0,7 0 0 0 0,1 0 0 0 0,-2 0 0 0 0,-3 0 0 0 0,-3 0 0 0 0,-3 0 0 0 0,3 0 0 0 0,2 0 0 0 0,10 0 0 0 0,9 0 0 0 0,-1 0 0 0 0,-4 0 0 0 0,-7 0 0 0 0,-6 0 0 0 0,-5 0 0 0 0,-3 0 0 0 0,-1 0 0 0 0,-2 0 0 0 0,-1 0 0 0 0,1 0 0 0 0,0 0 0 0 0,0 0 0 0 0,0 0 0 0 0,1 0 0 0 0,6 0 0 0 0,8 0 0 0 0,8 0 0 0 0,0 0 0 0 0,-4 0 0 0 0,-4 0 0 0 0,-6 0 0 0 0,-3 0 0 0 0,-3 0 0 0 0,-2 0 0 0 0,-1 0 0 0 0,0 0 0 0 0,0 0 0 0 0,0 0 0 0 0,0 0 0 0 0,7 0 0 0 0,8 0 0 0 0,2 0 0 0 0,10 0 0 0 0,6 0 0 0 0,-1 0 0 0 0,-6 0 0 0 0,-8 0 0 0 0,-1 0 0 0 0,4 0 0 0 0,10 0 0 0 0,0 0 0 0 0,1 0 0 0 0,-5 0 0 0 0,-7 0 0 0 0,-6 0 0 0 0,0 0 0 0 0,-2 0 0 0 0,4 0 0 0 0,4 0 0 0 0,0 0 0 0 0,2 0 0 0 0,-2 0 0 0 0,2 0 0 0 0,-3 0 0 0 0,-5 0 0 0 0,-4 0 0 0 0,-3 0 0 0 0,-4 0 0 0 0,5 0 0 0 0,6 0 0 0 0,8 0 0 0 0,6 0 0 0 0,5 0 0 0 0,-3 0 0 0 0,-7 0 0 0 0,-7 0 0 0 0,-6 0 0 0 0,7 0 0 0 0,2 0 0 0 0,3 0 0 0 0,-1 0 0 0 0,-5 0 0 0 0,-5 0 0 0 0,2 0 0 0 0,0 0 0 0 0,-4 0 0 0 0,4 0 0 0 0,12 0 0 0 0,14 0 0 0 0,7 0 0 0 0,1 0 0 0 0,-1 0 0 0 0,-7 0 0 0 0,-5 0 0 0 0,-8 0 0 0 0,-2 0 0 0 0,1 0 0 0 0,3 0 0 0 0,2 0 0 0 0,3 0 0 0 0,2 0 0 0 0,7 0 0 0 0,9 0 0 0 0,-4 0 0 0 0,-10 0 0 0 0,-11 0 0 0 0,-10 0 0 0 0,-7 0 0 0 0,-5 0 0 0 0,2 0 0 0 0,8 0 0 0 0,12 0 0 0 0,3 0 0 0 0,3 0 0 0 0,-5 0 0 0 0,1 0 0 0 0,-6 0 0 0 0,-6 0 0 0 0,-5 0 0 0 0,-4 0 0 0 0,-4 0 0 0 0,4 0 0 0 0,1 0 0 0 0,0 0 0 0 0,-2 0 0 0 0,4 0 0 0 0,1 0 0 0 0,-1 0 0 0 0,3 0 0 0 0,1 0 0 0 0,9 0 0 0 0,1 0 0 0 0,-3 0 0 0 0,-5 0 0 0 0,-5 0 0 0 0,-4 0 0 0 0,2 0 0 0 0,7 0 0 0 0,0 0 0 0 0,4 0 0 0 0,-1 0 0 0 0,-4 0 0 0 0,1 0 0 0 0,-1 0 0 0 0,3 0 0 0 0,-1 0 0 0 0,-4 0 0 0 0,-4 0 0 0 0,3 0 0 0 0,6 0 0 0 0,11 0 0 0 0,2 0 0 0 0,2 0 0 0 0,1 0 0 0 0,1 0 0 0 0,1 0 0 0 0,1 0 0 0 0,-6 0 0 0 0,-2 0 0 0 0,-6 0 0 0 0,-1 0 0 0 0,3 0 0 0 0,9 0 0 0 0,11 0 0 0 0,-2 0 0 0 0,-1 0 0 0 0,-9 0 0 0 0,-3 0 0 0 0,-1 0 0 0 0,-5 0 0 0 0,0 0 0 0 0,2 0 0 0 0,-3 0 0 0 0,0 0 0 0 0,3 0 0 0 0,3 0 0 0 0,3 0 0 0 0,-3 0 0 0 0,-2 0 0 0 0,2 0 0 0 0,2 0 0 0 0,8 0 0 0 0,10 0 0 0 0,9 0 0 0 0,6 0 0 0 0,-6 0 0 0 0,-8 0 0 0 0,-6 0 0 0 0,-4 0 0 0 0,-8 0 0 0 0,2 0 0 0 0,7 0 0 0 0,11 0 0 0 0,-5 0 0 0 0,-4 0 0 0 0,-3 0 0 0 0,-7 0 0 0 0,1 0 0 0 0,3 0 0 0 0,-6 0 0 0 0,-7 0 0 0 0,-8 0 0 0 0,-1 0 0 0 0,4 0 0 0 0,5 0 0 0 0,4 0 0 0 0,4 0 0 0 0,-3 0 0 0 0,-1 0 0 0 0,-4 0 0 0 0,-1 0 0 0 0,3 0 0 0 0,2 0 0 0 0,10 0 0 0 0,4 0 0 0 0,1 0 0 0 0,-7 0 0 0 0,-8 0 0 0 0,-10 0 0 0 0,-8 0 0 0 0,-4 0 0 0 0,2 0 0 0 0,6 0 0 0 0,13 0 0 0 0,2 0 0 0 0,9-6 0 0 0,-3-2 0 0 0,-6 1 0 0 0,4-6 0 0 0,2 1 0 0 0,-4 1 0 0 0,-2 3 0 0 0,-4 3 0 0 0,-8 3 0 0 0,0 0 0 0 0,-2 2 0 0 0,-4 1 0 0 0,-4-1 0 0 0,3 1 0 0 0,1-1 0 0 0,4 0 0 0 0,-1 1 0 0 0,-1-1 0 0 0,-4 0 0 0 0,-3 0 0 0 0,-2 0 0 0 0,4 0 0 0 0,1 0 0 0 0,-1 0 0 0 0,-1 0 0 0 0,-2 0 0 0 0,-2 0 0 0 0,5 0 0 0 0,1 0 0 0 0,0 0 0 0 0,-3 0 0 0 0,-7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8943 16133 16383 0 0,'6'0'0'0'0,"14"0"0"0"0,16 0 0 0 0,9 0 0 0 0,1 0 0 0 0,6 0 0 0 0,0 0 0 0 0,-2 0 0 0 0,-4 0 0 0 0,-4 0 0 0 0,-3 0 0 0 0,5 0 0 0 0,6 0 0 0 0,1 0 0 0 0,4 0 0 0 0,-1 0 0 0 0,-3 0 0 0 0,-6 0 0 0 0,4 0 0 0 0,-2 0 0 0 0,-2 0 0 0 0,-3 0 0 0 0,-3 0 0 0 0,-1 0 0 0 0,-1 0 0 0 0,-2 0 0 0 0,1 0 0 0 0,-1 0 0 0 0,1 0 0 0 0,5 0 0 0 0,9 0 0 0 0,2 0 0 0 0,3 0 0 0 0,0 0 0 0 0,-4 0 0 0 0,-5 0 0 0 0,-3 0 0 0 0,-4 0 0 0 0,4 0 0 0 0,1 0 0 0 0,-1 0 0 0 0,-2 0 0 0 0,-1 0 0 0 0,-2 0 0 0 0,-1 0 0 0 0,-1 0 0 0 0,0 0 0 0 0,-1 0 0 0 0,1 0 0 0 0,5 0 0 0 0,9 0 0 0 0,2 0 0 0 0,-3 0 0 0 0,-2 0 0 0 0,2 0 0 0 0,-1 0 0 0 0,-2 0 0 0 0,9 0 0 0 0,7 0 0 0 0,0 0 0 0 0,-5 0 0 0 0,-6 0 0 0 0,-6 0 0 0 0,2 0 0 0 0,5 0 0 0 0,0 0 0 0 0,3 0 0 0 0,-1 0 0 0 0,-4 0 0 0 0,-5 0 0 0 0,-3 0 0 0 0,-3 0 0 0 0,4 0 0 0 0,6 0 0 0 0,3 0 0 0 0,3 0 0 0 0,11 0 0 0 0,12 0 0 0 0,0 0 0 0 0,-2 0 0 0 0,-7-12 0 0 0,-4-4 0 0 0,0 0 0 0 0,-6 4 0 0 0,0 3 0 0 0,-4 3 0 0 0,1 3 0 0 0,-3 2 0 0 0,-5 1 0 0 0,-4 1 0 0 0,-4-1 0 0 0,-2 1 0 0 0,5 0 0 0 0,6-1 0 0 0,2 0 0 0 0,-2 7 0 0 0,-3 7 0 0 0,15 8 0 0 0,9 6 0 0 0,-1 5 0 0 0,-6-4 0 0 0,-8-7 0 0 0,-7-6 0 0 0,-5-7 0 0 0,-5-4 0 0 0,-2-4 0 0 0,-1-1 0 0 0,-1-1 0 0 0,1-1 0 0 0,-1 1 0 0 0,1 0 0 0 0,7 0 0 0 0,2 1 0 0 0,-1 0 0 0 0,-7-7 0 0 0,-10-7 0 0 0,-9-8 0 0 0,-8-12 0 0 0,-5-13 0 0 0,-3-4 0 0 0,-3 0 0 0 0,1 3 0 0 0,-1 4 0 0 0,0 2 0 0 0,1 3 0 0 0,0 2 0 0 0,1-5 0 0 0,0-1 0 0 0,0 0 0 0 0,0 1 0 0 0,0 2 0 0 0,0-4 0 0 0,0-1 0 0 0,0-5 0 0 0,0-7 0 0 0,0 2 0 0 0,0 2 0 0 0,0 6 0 0 0,0 3 0 0 0,-12-8 0 0 0,-11-8 0 0 0,-6-12 0 0 0,-6 1 0 0 0,-2-1 0 0 0,5 6 0 0 0,8 9 0 0 0,8-5 0 0 0,7 2 0 0 0,4 6 0 0 0,4 5 0 0 0,2 5 0 0 0,1 4 0 0 0,-1 3 0 0 0,1 1 0 0 0,-1 1 0 0 0,-1 1 0 0 0,1-7 0 0 0,-1-3 0 0 0,0-5 0 0 0,0-1 0 0 0,0 3 0 0 0,0 2 0 0 0,0-3 0 0 0,0-6 0 0 0,0-5 0 0 0,0 1 0 0 0,0-8 0 0 0,0 1 0 0 0,-6 11 0 0 0,-15 16 0 0 0,-9 13 0 0 0,-12 12 0 0 0,-5 8 0 0 0,0 4 0 0 0,1 3 0 0 0,2 1 0 0 0,4 0 0 0 0,1-1 0 0 0,2 0 0 0 0,-5 5 0 0 0,-14 8 0 0 0,-4 7 0 0 0,3 0 0 0 0,-1-4 0 0 0,-22 2 0 0 0,-15 2 0 0 0,2 5 0 0 0,12-3 0 0 0,12-5 0 0 0,6-6 0 0 0,9-6 0 0 0,6-3 0 0 0,-1-2 0 0 0,3-3 0 0 0,-10 0 0 0 0,-2 0 0 0 0,4 0 0 0 0,4 0 0 0 0,5 1 0 0 0,4-1 0 0 0,-3 1 0 0 0,-7 0 0 0 0,-13 0 0 0 0,-1 0 0 0 0,-2 0 0 0 0,4 0 0 0 0,1 0 0 0 0,5 0 0 0 0,5 0 0 0 0,7 0 0 0 0,-3 0 0 0 0,2 0 0 0 0,2 0 0 0 0,3 0 0 0 0,2 0 0 0 0,1 0 0 0 0,-4 0 0 0 0,-2 0 0 0 0,1 0 0 0 0,1 0 0 0 0,2 0 0 0 0,2 0 0 0 0,-5 0 0 0 0,-8 0 0 0 0,-6 0 0 0 0,-13 0 0 0 0,-7 0 0 0 0,-1 0 0 0 0,-1 0 0 0 0,8 0 0 0 0,3 0 0 0 0,7 0 0 0 0,2 0 0 0 0,-1 0 0 0 0,3 0 0 0 0,6 0 0 0 0,5 0 0 0 0,4 0 0 0 0,3 0 0 0 0,3 0 0 0 0,0 0 0 0 0,2 0 0 0 0,-1 0 0 0 0,0 0 0 0 0,0 0 0 0 0,-1 0 0 0 0,1 0 0 0 0,-1 0 0 0 0,0 0 0 0 0,0 0 0 0 0,0 0 0 0 0,0 0 0 0 0,0 0 0 0 0,0 0 0 0 0,0 0 0 0 0,1 0 0 0 0,-7 0 0 0 0,-2 0 0 0 0,0 0 0 0 0,-4 0 0 0 0,-1 0 0 0 0,-3 0 0 0 0,-6 0 0 0 0,1 0 0 0 0,-1 0 0 0 0,2 0 0 0 0,5 0 0 0 0,5 0 0 0 0,4 0 0 0 0,3 0 0 0 0,3 0 0 0 0,6 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14307 14676 16383 0 0,'-7'0'0'0'0,"-7"0"0"0"0,-14 0 0 0 0,-8 0 0 0 0,-4 0 0 0 0,-8 0 0 0 0,-2 0 0 0 0,3 0 0 0 0,1 0 0 0 0,10-12 0 0 0,5-5 0 0 0,1 2 0 0 0,0 3 0 0 0,-2 3 0 0 0,-6 3 0 0 0,-4 3 0 0 0,-1 2 0 0 0,1 1 0 0 0,2 1 0 0 0,1-1 0 0 0,2 1 0 0 0,-6-1 0 0 0,-1 1 0 0 0,0-1 0 0 0,2 0 0 0 0,-4 0 0 0 0,-6 0 0 0 0,-1 0 0 0 0,2 0 0 0 0,5 0 0 0 0,3 0 0 0 0,3 0 0 0 0,3 0 0 0 0,-5 0 0 0 0,-2 0 0 0 0,-5 0 0 0 0,-1 0 0 0 0,3 0 0 0 0,3 0 0 0 0,-4 0 0 0 0,1 0 0 0 0,2 0 0 0 0,3 0 0 0 0,2 6 0 0 0,1 2 0 0 0,3 0 0 0 0,-6-2 0 0 0,-2-1 0 0 0,1-2 0 0 0,1-2 0 0 0,2 0 0 0 0,2-1 0 0 0,1-1 0 0 0,-6 1 0 0 0,-1 0 0 0 0,1-1 0 0 0,1 1 0 0 0,2 0 0 0 0,2 0 0 0 0,1 0 0 0 0,-6 0 0 0 0,-1 0 0 0 0,1 0 0 0 0,1 0 0 0 0,2 0 0 0 0,2 0 0 0 0,1 0 0 0 0,0 0 0 0 0,-4 0 0 0 0,-3 0 0 0 0,1 0 0 0 0,1 0 0 0 0,2 0 0 0 0,1 0 0 0 0,2 0 0 0 0,-5 0 0 0 0,-2 0 0 0 0,0 0 0 0 0,2 0 0 0 0,2 0 0 0 0,-10 0 0 0 0,-4 0 0 0 0,3 0 0 0 0,2 0 0 0 0,5 0 0 0 0,3 0 0 0 0,2 0 0 0 0,-3 0 0 0 0,-2 0 0 0 0,1 0 0 0 0,1 0 0 0 0,3 0 0 0 0,1 0 0 0 0,1 0 0 0 0,0 0 0 0 0,-4 0 0 0 0,-3 0 0 0 0,1 0 0 0 0,1 0 0 0 0,2 0 0 0 0,1 0 0 0 0,2 0 0 0 0,-5 0 0 0 0,-2 0 0 0 0,0 0 0 0 0,2 0 0 0 0,2 0 0 0 0,2 0 0 0 0,1 0 0 0 0,-6 0 0 0 0,0 0 0 0 0,-1 0 0 0 0,2 0 0 0 0,2 0 0 0 0,2 0 0 0 0,-11 0 0 0 0,-10 0 0 0 0,0 0 0 0 0,9-6 0 0 0,7-2 0 0 0,0 0 0 0 0,-1 2 0 0 0,3 1 0 0 0,1 3 0 0 0,2 0 0 0 0,0-4 0 0 0,8-9 0 0 0,9-6 0 0 0,7-7 0 0 0,7 2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8996 15137 16383 0 0,'6'0'0'0'0,"8"0"0"0"0,8 0 0 0 0,6 0 0 0 0,11 0 0 0 0,4 0 0 0 0,2 0 0 0 0,-1 0 0 0 0,-2 0 0 0 0,-2 0 0 0 0,-2 0 0 0 0,-1 0 0 0 0,5 0 0 0 0,2 0 0 0 0,-1 0 0 0 0,-1 0 0 0 0,-2 0 0 0 0,-2 0 0 0 0,0 0 0 0 0,4 0 0 0 0,2 0 0 0 0,-1 0 0 0 0,-1 0 0 0 0,-2 0 0 0 0,-1 0 0 0 0,-2 0 0 0 0,5 0 0 0 0,2 0 0 0 0,-1 0 0 0 0,-1 0 0 0 0,-2 0 0 0 0,-1 0 0 0 0,-2 0 0 0 0,5 0 0 0 0,2 0 0 0 0,-1 0 0 0 0,-1 0 0 0 0,-2 0 0 0 0,-1 0 0 0 0,10 0 0 0 0,3 0 0 0 0,0 0 0 0 0,-4 0 0 0 0,-4 0 0 0 0,10 0 0 0 0,0 0 0 0 0,-1 0 0 0 0,-5 0 0 0 0,-4 0 0 0 0,-3 0 0 0 0,-3 0 0 0 0,4 0 0 0 0,2 0 0 0 0,-1 0 0 0 0,-2 0 0 0 0,-1 0 0 0 0,-2 0 0 0 0,-1 0 0 0 0,5 0 0 0 0,2 0 0 0 0,-1 0 0 0 0,-1 0 0 0 0,-2 0 0 0 0,-1 0 0 0 0,-2 0 0 0 0,-1 0 0 0 0,6 0 0 0 0,2 0 0 0 0,-1 0 0 0 0,-1 0 0 0 0,-2 0 0 0 0,-2 0 0 0 0,0 0 0 0 0,4 0 0 0 0,8 0 0 0 0,2 0 0 0 0,-3 0 0 0 0,-3 0 0 0 0,3 0 0 0 0,-1 0 0 0 0,-2 0 0 0 0,-3 0 0 0 0,-3-6 0 0 0,-2-2 0 0 0,-2 0 0 0 0,6-10 0 0 0,2-3 0 0 0,5 3 0 0 0,1 4 0 0 0,-3 4 0 0 0,-2 5 0 0 0,2 2 0 0 0,1 2 0 0 0,-3 2 0 0 0,3-1 0 0 0,13 1 0 0 0,1 0 0 0 0,-4 0 0 0 0,-5-1 0 0 0,-6 0 0 0 0,2 1 0 0 0,-2-1 0 0 0,-3 0 0 0 0,-2 0 0 0 0,-3-1 0 0 0,-2 1 0 0 0,0 0 0 0 0,4 0 0 0 0,3 0 0 0 0,-7 6 0 0 0,-4 3 0 0 0,0-2 0 0 0,-1 0 0 0 0,1-3 0 0 0,0-1 0 0 0,2-2 0 0 0,6 0 0 0 0,-4 5 0 0 0,-1 2 0 0 0,-2-1 0 0 0,0-1 0 0 0,1-2 0 0 0,-1-1 0 0 0,2-2 0 0 0,-7 6 0 0 0,4 1 0 0 0,4-1 0 0 0,0-1 0 0 0,1-2 0 0 0,-1-1 0 0 0,-6-2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9049 14158 16383 0 0,'6'0'0'0'0,"8"0"0"0"0,8 0 0 0 0,12 0 0 0 0,7 0 0 0 0,2 0 0 0 0,-6-6 0 0 0,-3-2 0 0 0,-8-6 0 0 0,-1-1 0 0 0,0 3 0 0 0,2-3 0 0 0,9 1 0 0 0,5 3 0 0 0,1 3 0 0 0,-1 4 0 0 0,0 1 0 0 0,-2 2 0 0 0,-2 1 0 0 0,6 1 0 0 0,2-1 0 0 0,-2 1 0 0 0,-1 0 0 0 0,-2-1 0 0 0,-1 0 0 0 0,-2 0 0 0 0,-1 0 0 0 0,6 0 0 0 0,2 0 0 0 0,-1 0 0 0 0,-1 0 0 0 0,-2 0 0 0 0,-2 0 0 0 0,0 0 0 0 0,4 0 0 0 0,2 0 0 0 0,-1 0 0 0 0,-1 0 0 0 0,-2 0 0 0 0,-1 0 0 0 0,-2 0 0 0 0,5 0 0 0 0,2 0 0 0 0,-1 0 0 0 0,-1 0 0 0 0,-2 0 0 0 0,-1 0 0 0 0,-2 0 0 0 0,5 0 0 0 0,2 0 0 0 0,-1 0 0 0 0,-1 0 0 0 0,-2 0 0 0 0,-1 0 0 0 0,-2 0 0 0 0,-1 0 0 0 0,6 0 0 0 0,2 0 0 0 0,-1 0 0 0 0,-1 0 0 0 0,-2 0 0 0 0,-2 0 0 0 0,0 0 0 0 0,4 0 0 0 0,2 0 0 0 0,-1 0 0 0 0,-1 0 0 0 0,-2 0 0 0 0,-2 0 0 0 0,0 0 0 0 0,4 0 0 0 0,2 0 0 0 0,-1 0 0 0 0,-1 0 0 0 0,-2 0 0 0 0,-2 0 0 0 0,0 0 0 0 0,4 0 0 0 0,2 0 0 0 0,-1 0 0 0 0,-1 0 0 0 0,-2 6 0 0 0,-2 2 0 0 0,0 0 0 0 0,-2-2 0 0 0,6-1 0 0 0,2-2 0 0 0,-1-2 0 0 0,-1 0 0 0 0,4-1 0 0 0,6-1 0 0 0,2 13 0 0 0,-4 4 0 0 0,-4-1 0 0 0,-3-2 0 0 0,-3-5 0 0 0,-2-2 0 0 0,4-3 0 0 0,2-2 0 0 0,-2-1 0 0 0,0-1 0 0 0,-3 1 0 0 0,0-1 0 0 0,-2 0 0 0 0,5 1 0 0 0,2 0 0 0 0,-1 0 0 0 0,-1 0 0 0 0,-2 0 0 0 0,-2 0 0 0 0,0 0 0 0 0,-2 0 0 0 0,6 0 0 0 0,2 0 0 0 0,-1 0 0 0 0,-1 0 0 0 0,-2 0 0 0 0,-2 0 0 0 0,-1 0 0 0 0,6 0 0 0 0,1 0 0 0 0,-1 0 0 0 0,-1 0 0 0 0,-2 0 0 0 0,-2 0 0 0 0,0 0 0 0 0,4 0 0 0 0,2 0 0 0 0,-7 0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9803 13758 16383 0 0,'0'6'0'0'0,"0"15"0"0"0,0 9 0 0 0,0 6 0 0 0,0 9 0 0 0,0 3 0 0 0,0-1 0 0 0,0-2 0 0 0,0-2 0 0 0,0-4 0 0 0,-6 0 0 0 0,-2 3 0 0 0,-6 2 0 0 0,0 0 0 0 0,2-3 0 0 0,3 5 0 0 0,3 13 0 0 0,2 2 0 0 0,3-3 0 0 0,0-6 0 0 0,2 2 0 0 0,-1-4 0 0 0,1-3 0 0 0,-7-10 0 0 0,-1-5 0 0 0,-1-2 0 0 0,2 0 0 0 0,-4 1 0 0 0,-1 7 0 0 0,2 4 0 0 0,2 0 0 0 0,2 0 0 0 0,3-2 0 0 0,1-1 0 0 0,-6-7 0 0 0,-1-4 0 0 0,1 1 0 0 0,1 6 0 0 0,2 5 0 0 0,2 0 0 0 0,1 0 0 0 0,0 0 0 0 0,1-2 0 0 0,1 0 0 0 0,-1 5 0 0 0,0 1 0 0 0,0 0 0 0 0,1-2 0 0 0,-1-2 0 0 0,0-2 0 0 0,0 0 0 0 0,0 4 0 0 0,-12-4 0 0 0,-5-3 0 0 0,2-1 0 0 0,2 0 0 0 0,5 0 0 0 0,2 0 0 0 0,3-5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10451 13653 16383 0 0,'0'6'0'0'0,"0"14"0"0"0,0 10 0 0 0,0 6 0 0 0,0 3 0 0 0,0 1 0 0 0,0-1 0 0 0,0 0 0 0 0,0 5 0 0 0,0 1 0 0 0,0 0 0 0 0,0-3 0 0 0,0-2 0 0 0,0-1 0 0 0,0-2 0 0 0,0-1 0 0 0,0 6 0 0 0,0 2 0 0 0,0-1 0 0 0,0-1 0 0 0,0-2 0 0 0,0-2 0 0 0,0 12 0 0 0,0 2 0 0 0,0 0 0 0 0,0-4 0 0 0,0-4 0 0 0,0-3 0 0 0,0 4 0 0 0,0 0 0 0 0,0 5 0 0 0,0-1 0 0 0,0-1 0 0 0,0 2 0 0 0,0-1 0 0 0,0-2 0 0 0,0-4 0 0 0,0-2 0 0 0,0-3 0 0 0,0-1 0 0 0,0 5 0 0 0,0 1 0 0 0,0 0 0 0 0,0-1 0 0 0,0-3 0 0 0,0 0 0 0 0,0-2 0 0 0,0-1 0 0 0,0 6 0 0 0,0 2 0 0 0,0-1 0 0 0,0-1 0 0 0,0-2 0 0 0,0-1 0 0 0,0-2 0 0 0,0 5 0 0 0,6-4 0 0 0,2-3 0 0 0,0-1 0 0 0,-2 0 0 0 0,-1 0 0 0 0,-3 1 0 0 0,0-7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11165 13679 16383 0 0,'0'6'0'0'0,"0"14"0"0"0,0 10 0 0 0,0 6 0 0 0,0 3 0 0 0,0 1 0 0 0,0 0 0 0 0,0-1 0 0 0,0 5 0 0 0,0 1 0 0 0,0-1 0 0 0,0-1 0 0 0,0-3 0 0 0,0-2 0 0 0,0 12 0 0 0,0 2 0 0 0,0 0 0 0 0,0-4 0 0 0,0-4 0 0 0,0-3 0 0 0,0-3 0 0 0,0 5 0 0 0,0 1 0 0 0,0-1 0 0 0,0-1 0 0 0,0-3 0 0 0,0-1 0 0 0,0-1 0 0 0,0 6 0 0 0,0 1 0 0 0,0-1 0 0 0,0-1 0 0 0,0-2 0 0 0,0-2 0 0 0,0-1 0 0 0,0 6 0 0 0,0 1 0 0 0,0-1 0 0 0,0-1 0 0 0,0-2 0 0 0,0-2 0 0 0,0-1 0 0 0,0 0 0 0 0,0 5 0 0 0,0 1 0 0 0,0 1 0 0 0,0-3 0 0 0,0-1 0 0 0,0-1 0 0 0,0-2 0 0 0,0 6 0 0 0,0 1 0 0 0,0-1 0 0 0,0-1 0 0 0,0-2 0 0 0,0-2 0 0 0,0-7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11695 13705 16383 0 0,'0'7'0'0'0,"0"7"0"0"0,0 8 0 0 0,0 6 0 0 0,0 4 0 0 0,0 4 0 0 0,0 7 0 0 0,0 2 0 0 0,0 1 0 0 0,0-3 0 0 0,0-2 0 0 0,0-2 0 0 0,0-1 0 0 0,0 5 0 0 0,0 1 0 0 0,0-1 0 0 0,0-1 0 0 0,0-2 0 0 0,0-2 0 0 0,0-1 0 0 0,0 6 0 0 0,0 1 0 0 0,0-1 0 0 0,0-1 0 0 0,0-2 0 0 0,0-2 0 0 0,0-1 0 0 0,0-1 0 0 0,0 6 0 0 0,0 2 0 0 0,0-1 0 0 0,0-1 0 0 0,0-2 0 0 0,0-1 0 0 0,0-2 0 0 0,0 5 0 0 0,0 2 0 0 0,0 0 0 0 0,0 4 0 0 0,0 0 0 0 0,0 4 0 0 0,0-1 0 0 0,0-2 0 0 0,0-4 0 0 0,0-4 0 0 0,0-2 0 0 0,0-2 0 0 0,0 5 0 0 0,0 2 0 0 0,0-1 0 0 0,0-2 0 0 0,0-1 0 0 0,0-2 0 0 0,0-1 0 0 0,0-1 0 0 0,0 6 0 0 0,0-4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12260 13705 16383 0 0,'0'7'0'0'0,"0"13"0"0"0,0 10 0 0 0,0 6 0 0 0,0 3 0 0 0,0 0 0 0 0,0 1 0 0 0,0-1 0 0 0,0 5 0 0 0,0 1 0 0 0,0 0 0 0 0,0-3 0 0 0,0-2 0 0 0,0-1 0 0 0,0-2 0 0 0,0 5 0 0 0,0 2 0 0 0,0 0 0 0 0,0-3 0 0 0,0-1 0 0 0,0-1 0 0 0,0-2 0 0 0,0-1 0 0 0,0 6 0 0 0,0 2 0 0 0,0-1 0 0 0,0-1 0 0 0,0-2 0 0 0,-6-2 0 0 0,-2 0 0 0 0,0 4 0 0 0,2 2 0 0 0,1-1 0 0 0,3-1 0 0 0,0 4 0 0 0,2 7 0 0 0,0 0 0 0 0,0-3 0 0 0,0-3 0 0 0,1-5 0 0 0,-1-2 0 0 0,0-2 0 0 0,0 4 0 0 0,0 2 0 0 0,0-1 0 0 0,0-2 0 0 0,0-1 0 0 0,0-2 0 0 0,0-1 0 0 0,0-1 0 0 0,0 6 0 0 0,0 2 0 0 0,0-1 0 0 0,0-1 0 0 0,0-8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8763 13785 16383 0 0,'-6'6'0'0'0,"-2"14"0"0"0,-6 4 0 0 0,-7-2 0 0 0,1 1 0 0 0,-9-3 0 0 0,1 0 0 0 0,-2 4 0 0 0,6 4 0 0 0,5 3 0 0 0,7 2 0 0 0,5 8 0 0 0,4 3 0 0 0,3 0 0 0 0,0-1 0 0 0,2-2 0 0 0,11-8 0 0 0,11-10 0 0 0,6-8 0 0 0,5-7 0 0 0,2-5 0 0 0,2-3 0 0 0,-7-1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19632 6932 16383 0 0,'6'0'0'0'0,"2"6"0"0"0,0 8 0 0 0,-2 8 0 0 0,-1 7 0 0 0,-3 9 0 0 0,0 6 0 0 0,-1 0 0 0 0,-1 0 0 0 0,-1-2 0 0 0,1-2 0 0 0,0 4 0 0 0,-1 1 0 0 0,1-1 0 0 0,0-2 0 0 0,0-2 0 0 0,0-1 0 0 0,0 4 0 0 0,0 1 0 0 0,0-1 0 0 0,0-1 0 0 0,0-2 0 0 0,0-2 0 0 0,0 6 0 0 0,0 0 0 0 0,0-1 0 0 0,0-1 0 0 0,0-2 0 0 0,0-1 0 0 0,0-2 0 0 0,0-1 0 0 0,0 0 0 0 0,0-1 0 0 0,0 1 0 0 0,0 5 0 0 0,0 9 0 0 0,0 8 0 0 0,0 0 0 0 0,0-4 0 0 0,0-5 0 0 0,0-4 0 0 0,0 2 0 0 0,0-1 0 0 0,0-2 0 0 0,0-3 0 0 0,0-2 0 0 0,0-1 0 0 0,0 5 0 0 0,0 1 0 0 0,6-1 0 0 0,8-7 0 0 0,2-5 0 0 0,-2 0 0 0 0,-3 0 0 0 0,-4 7 0 0 0,-3 3 0 0 0,-2 7 0 0 0,-1 7 0 0 0,-1 1 0 0 0,-1 3 0 0 0,0-3 0 0 0,1 2 0 0 0,-1 3 0 0 0,1-3 0 0 0,0 1 0 0 0,0 2 0 0 0,0-2 0 0 0,0 0 0 0 0,0-3 0 0 0,0 1 0 0 0,0 2 0 0 0,0-2 0 0 0,0 2 0 0 0,0 2 0 0 0,0 3 0 0 0,0 4 0 0 0,0 1 0 0 0,0 2 0 0 0,0 1 0 0 0,0 0 0 0 0,0 1 0 0 0,0-7 0 0 0,0-8 0 0 0,0-2 0 0 0,0-4 0 0 0,0 7 0 0 0,0 6 0 0 0,0 10 0 0 0,0-1 0 0 0,0-2 0 0 0,0-6 0 0 0,0-3 0 0 0,0 1 0 0 0,0 1 0 0 0,0 2 0 0 0,0 2 0 0 0,0 1 0 0 0,0-5 0 0 0,0-2 0 0 0,0 2 0 0 0,0 7 0 0 0,0-3 0 0 0,0 0 0 0 0,0-6 0 0 0,0-1 0 0 0,0 0 0 0 0,0-4 0 0 0,0 13 0 0 0,0 0 0 0 0,0 1 0 0 0,0 5 0 0 0,0 3 0 0 0,0 0 0 0 0,0-2 0 0 0,0 4 0 0 0,0-5 0 0 0,0-4 0 0 0,0-9 0 0 0,0-8 0 0 0,0-8 0 0 0,0 0 0 0 0,0 4 0 0 0,0 12 0 0 0,0 0 0 0 0,0 3 0 0 0,0-5 0 0 0,0-7 0 0 0,0 6 0 0 0,0-1 0 0 0,0 1 0 0 0,0 2 0 0 0,0 9 0 0 0,0-2 0 0 0,0-6 0 0 0,0-8 0 0 0,0-8 0 0 0,0 0 0 0 0,0-1 0 0 0,0-4 0 0 0,0-2 0 0 0,0 4 0 0 0,0 7 0 0 0,0 0 0 0 0,0-3 0 0 0,0-3 0 0 0,0-3 0 0 0,0-4 0 0 0,0 5 0 0 0,0 0 0 0 0,0 6 0 0 0,0 5 0 0 0,0 1 0 0 0,0 2 0 0 0,0 4 0 0 0,0 3 0 0 0,0 3 0 0 0,0 2 0 0 0,0 2 0 0 0,0-6 0 0 0,0 4 0 0 0,0 3 0 0 0,0 7 0 0 0,0-4 0 0 0,0-3 0 0 0,0-7 0 0 0,0-3 0 0 0,0 0 0 0 0,0 1 0 0 0,0 9 0 0 0,0 3 0 0 0,0 2 0 0 0,0-1 0 0 0,12-1 0 0 0,4-7 0 0 0,0-4 0 0 0,-4-6 0 0 0,-3-1 0 0 0,-4 8 0 0 0,-2 10 0 0 0,5 6 0 0 0,0 0 0 0 0,-1-7 0 0 0,-1-11 0 0 0,-3 2 0 0 0,0 3 0 0 0,-2-5 0 0 0,-1-7 0 0 0,0-8 0 0 0,0 8 0 0 0,-1-2 0 0 0,1-2 0 0 0,0 0 0 0 0,-1-1 0 0 0,1-4 0 0 0,0-4 0 0 0,0 2 0 0 0,0 6 0 0 0,0 13 0 0 0,0 1 0 0 0,0 7 0 0 0,0-2 0 0 0,0-7 0 0 0,0-9 0 0 0,0-7 0 0 0,0-6 0 0 0,0 3 0 0 0,0 5 0 0 0,0 0 0 0 0,0 4 0 0 0,0 0 0 0 0,0-5 0 0 0,0-3 0 0 0,0-5 0 0 0,0-2 0 0 0,0 4 0 0 0,0 1 0 0 0,0-7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8625 14378 16383 0 0,'7'0'0'0'0,"7"0"0"0"0,2-7 0 0 0,4-1 0 0 0,5 1 0 0 0,4 0 0 0 0,9 3 0 0 0,-1-5 0 0 0,-2-1 0 0 0,-6-4 0 0 0,-8-6 0 0 0,-2 0 0 0 0,-3-3 0 0 0,-12-3 0 0 0,-18-3 0 0 0,-12-10 0 0 0,-9 3 0 0 0,2 1 0 0 0,1 6 0 0 0,5 9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8799 14367 16383 0 0,'-6'0'0'0'0,"-8"0"0"0"0,-2 12 0 0 0,-10 4 0 0 0,-1 6 0 0 0,-2-2 0 0 0,-2 3 0 0 0,-2-3 0 0 0,5 1 0 0 0,7 4 0 0 0,7 2 0 0 0,6 4 0 0 0,4 3 0 0 0,3 7 0 0 0,8-3 0 0 0,9-2 0 0 0,1-1 0 0 0,10-6 0 0 0,7-3 0 0 0,4-5 0 0 0,-5 0 0 0 0,-2-4 0 0 0,0-4 0 0 0,-6 1 0 0 0,0-2 0 0 0,1-2 0 0 0,3-4 0 0 0,-4-2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8705 15023 16383 0 0,'0'-12'0'0'0,"0"2"0"0"0,0-4 0 0 0,6 2 0 0 0,2-5 0 0 0,6 2 0 0 0,6-4 0 0 0,7 2 0 0 0,-2-2 0 0 0,-6-4 0 0 0,-5-4 0 0 0,-5-4 0 0 0,-4-9 0 0 0,-4-3 0 0 0,-1-1 0 0 0,-1 1 0 0 0,0 2 0 0 0,-6 7 0 0 0,-2 11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8781 14896 16383 0 0,'-12'0'0'0'0,"-11"0"0"0"0,0 6 0 0 0,-4 8 0 0 0,-2 2 0 0 0,3 4 0 0 0,0 5 0 0 0,-1-2 0 0 0,3 2 0 0 0,0-5 0 0 0,5 2 0 0 0,-8-4 0 0 0,1 2 0 0 0,0-3 0 0 0,3 8 0 0 0,6 6 0 0 0,6 3 0 0 0,16 3 0 0 0,9 1 0 0 0,7-7 0 0 0,0-1 0 0 0,3-1 0 0 0,3 8 0 0 0,-3 3 0 0 0,1-5 0 0 0,2-9 0 0 0,2-8 0 0 0,9-8 0 0 0,4-5 0 0 0,1-3 0 0 0,-1-3 0 0 0,-8-1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8692 15855 16383 0 0,'0'-6'0'0'0,"6"-2"0"0"0,8 0 0 0 0,2-11 0 0 0,-2-7 0 0 0,3-1 0 0 0,4 6 0 0 0,-1-1 0 0 0,2 4 0 0 0,4 5 0 0 0,-3-2 0 0 0,-6-4 0 0 0,-5-5 0 0 0,-5-4 0 0 0,-3-4 0 0 0,-3-9 0 0 0,-1-3 0 0 0,-1 0 0 0 0,0 1 0 0 0,-6 1 0 0 0,-2 3 0 0 0,0 1 0 0 0,3-5 0 0 0,-5 5 0 0 0,-6 3 0 0 0,0 1 0 0 0,-4 6 0 0 0,2 2 0 0 0,-1 6 0 0 0,-5 6 0 0 0,-9 5 0 0 0,-5 4 0 0 0,4 3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12435 13758 16383 0 0,'0'2'0'0'0,"0"3"0"0"0,0 2 0 0 0,0 2 0 0 0,0 1 0 0 0,0 0 0 0 0,0 0 0 0 0,0 0 0 0 0,0 1 0 0 0,2-1 0 0 0,0-1 0 0 0,0-1 0 0 0,-1 1 0 0 0,1-1 0 0 0,-2 1 0 0 0,1 0 0 0 0,-1 1 0 0 0,0 1 0 0 0,0 0 0 0 0,1-2 0 0 0,3-3 0 0 0,1-3 0 0 0,1-6 0 0 0,0-2 0 0 0,2 0 0 0 0,2 0 0 0 0,0 2 0 0 0,0 1 0 0 0,0 0 0 0 0,0 2 0 0 0,-1 0 0 0 0,2 0 0 0 0,0 0 0 0 0,0 0 0 0 0,0 0 0 0 0,-1 1 0 0 0,-1-1 0 0 0,1 0 0 0 0,0 0 0 0 0,1 0 0 0 0,0 0 0 0 0,0 0 0 0 0,-2 0 0 0 0,1 0 0 0 0,-1 0 0 0 0,0 0 0 0 0,-1 0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12634 13738 16383 0 0,'0'4'0'0'0,"0"1"0"0"0,0 3 0 0 0,0 0 0 0 0,0 1 0 0 0,0 4 0 0 0,0 1 0 0 0,0-1 0 0 0,0-1 0 0 0,0 0 0 0 0,0-2 0 0 0,0 0 0 0 0,0 1 0 0 0,0 0 0 0 0,0 0 0 0 0,0-1 0 0 0,0 0 0 0 0,0-1 0 0 0,0 1 0 0 0,0-1 0 0 0,0 1 0 0 0,0 1 0 0 0,0 0 0 0 0,0-1 0 0 0,0 0 0 0 0,0 0 0 0 0,0-1 0 0 0,0 2 0 0 0,0 0 0 0 0,0 0 0 0 0,0-1 0 0 0,0 0 0 0 0,0 0 0 0 0,0-1 0 0 0,0 2 0 0 0,0-2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12468 14259 16383 0 0,'2'-1'0'0'0,"2"-3"0"0"0,1 0 0 0 0,4 1 0 0 0,1 0 0 0 0,1 1 0 0 0,-1 1 0 0 0,1 1 0 0 0,2 0 0 0 0,1 0 0 0 0,-1 0 0 0 0,-1 2 0 0 0,-1 3 0 0 0,0 1 0 0 0,-3 1 0 0 0,-3 1 0 0 0,0 0 0 0 0,-1 1 0 0 0,-1 0 0 0 0,-2 0 0 0 0,0 2 0 0 0,-1 0 0 0 0,0 0 0 0 0,0 0 0 0 0,-1 0 0 0 0,1 1 0 0 0,0 1 0 0 0,0-1 0 0 0,0 0 0 0 0,0 0 0 0 0,-2-2 0 0 0,-1-2 0 0 0,-1-1 0 0 0,-1-1 0 0 0,-1-2 0 0 0,-2-2 0 0 0,-1-1 0 0 0,-2-1 0 0 0,0 0 0 0 0,0 0 0 0 0,1-1 0 0 0,0 1 0 0 0,1 0 0 0 0,1-2 0 0 0,4-1 0 0 0,4-1 0 0 0,4 0 0 0 0,2 1 0 0 0,5 2 0 0 0,2 0 0 0 0,1 0 0 0 0,-3 2 0 0 0,-1 2 0 0 0,-1-1 0 0 0,0-1 0 0 0,1 2 0 0 0,0 2 0 0 0,1 2 0 0 0,-1 2 0 0 0,0 1 0 0 0,-2 1 0 0 0,-1-3 0 0 0,0-1 0 0 0,0-3 0 0 0,0 0 0 0 0,-3 0 0 0 0,3 1 0 0 0,-2-1 0 0 0,0 4 0 0 0,-2 1 0 0 0,-2-1 0 0 0,-4-2 0 0 0,0 0 0 0 0,-2-1 0 0 0,-2 0 0 0 0,0 0 0 0 0,-2 0 0 0 0,1 1 0 0 0,-2-2 0 0 0,3 1 0 0 0,-2 0 0 0 0,0-2 0 0 0,-1-1 0 0 0,1-1 0 0 0,1 3 0 0 0,0 0 0 0 0,1 0 0 0 0,0-1 0 0 0,-3-1 0 0 0,0-1 0 0 0,-1 0 0 0 0,2-1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12495 14704 16383 0 0,'0'2'0'0'0,"0"1"0"0"0,0 3 0 0 0,0 2 0 0 0,0 3 0 0 0,0-1 0 0 0,0 3 0 0 0,0-1 0 0 0,0 0 0 0 0,0-1 0 0 0,0 0 0 0 0,0-1 0 0 0,0-1 0 0 0,0 2 0 0 0,0-1 0 0 0,0 1 0 0 0,0 0 0 0 0,0-1 0 0 0,0-1 0 0 0,0 0 0 0 0,0 2 0 0 0,0 0 0 0 0,0 0 0 0 0,0-2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12449 15175 16383 0 0,'1'0'0'0'0,"3"0"0"0"0,1-2 0 0 0,4 0 0 0 0,1 0 0 0 0,1-1 0 0 0,0 0 0 0 0,-1-1 0 0 0,0 0 0 0 0,0 1 0 0 0,1 0 0 0 0,0 2 0 0 0,0 0 0 0 0,-1 1 0 0 0,0 0 0 0 0,0 0 0 0 0,-1 0 0 0 0,0 0 0 0 0,2 0 0 0 0,-1 1 0 0 0,1-1 0 0 0,-2 1 0 0 0,-1 1 0 0 0,-2 2 0 0 0,0 1 0 0 0,0 0 0 0 0,1-1 0 0 0,-1 1 0 0 0,1 2 0 0 0,0 1 0 0 0,-1 2 0 0 0,-1-1 0 0 0,0 1 0 0 0,-2 0 0 0 0,-1-1 0 0 0,-1 2 0 0 0,0 0 0 0 0,-1 0 0 0 0,0 0 0 0 0,-1-1 0 0 0,1 0 0 0 0,0-1 0 0 0,0 0 0 0 0,0 1 0 0 0,0 1 0 0 0,-3 0 0 0 0,-3 0 0 0 0,-1-3 0 0 0,0 0 0 0 0,-1-1 0 0 0,1-1 0 0 0,0 0 0 0 0,1 2 0 0 0,-1-1 0 0 0,-2-1 0 0 0,-1 0 0 0 0,0-1 0 0 0,0-2 0 0 0,0-1 0 0 0,0-1 0 0 0,2 1 0 0 0,1 0 0 0 0,0 0 0 0 0,-2-1 0 0 0,-1 0 0 0 0,0 0 0 0 0,0-1 0 0 0,0 0 0 0 0,0 0 0 0 0,1 0 0 0 0,-2 0 0 0 0,0 0 0 0 0,2 1 0 0 0,5 1 0 0 0,3 2 0 0 0,4-1 0 0 0,3 2 0 0 0,1-1 0 0 0,2-1 0 0 0,0 0 0 0 0,1-2 0 0 0,-2 2 0 0 0,1-1 0 0 0,0 0 0 0 0,1-1 0 0 0,0 0 0 0 0,-1 0 0 0 0,0-1 0 0 0,1 0 0 0 0,-1 0 0 0 0,1 0 0 0 0,1 0 0 0 0,0 0 0 0 0,0 0 0 0 0,-1-1 0 0 0,-1 1 0 0 0,4 0 0 0 0,0 0 0 0 0,0 0 0 0 0,-1 0 0 0 0,-1 0 0 0 0,-1 0 0 0 0,1 0 0 0 0,0 4 0 0 0,0 0 0 0 0,0-1 0 0 0,-3 2 0 0 0,0-1 0 0 0,-1 0 0 0 0,0-2 0 0 0,3-1 0 0 0,0 0 0 0 0,0-1 0 0 0,-1 2 0 0 0,-1 0 0 0 0,0-1 0 0 0,0 1 0 0 0,0-1 0 0 0,0-1 0 0 0,2 1 0 0 0,-1 0 0 0 0,0 1 0 0 0,0 0 0 0 0,-1 0 0 0 0,-1-1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8176 15914 16383 0 0,'6'0'0'0'0,"14"0"0"0"0,22 0 0 0 0,23 0 0 0 0,17 0 0 0 0,15 0 0 0 0,-5 0 0 0 0,-4 0 0 0 0,-13 0 0 0 0,-5 0 0 0 0,-3 0 0 0 0,5 0 0 0 0,-3 0 0 0 0,-2 0 0 0 0,-5 0 0 0 0,-8 0 0 0 0,-6 0 0 0 0,-6 0 0 0 0,-4 0 0 0 0,4 0 0 0 0,1 0 0 0 0,-1 0 0 0 0,-1 0 0 0 0,-2 0 0 0 0,-1 0 0 0 0,5 0 0 0 0,1 0 0 0 0,0 0 0 0 0,-2 0 0 0 0,-2 0 0 0 0,-2 0 0 0 0,5 0 0 0 0,8 0 0 0 0,6 0 0 0 0,7 0 0 0 0,4 0 0 0 0,3 0 0 0 0,8 0 0 0 0,-4 0 0 0 0,-2 0 0 0 0,-8 0 0 0 0,-2 0 0 0 0,0 0 0 0 0,-5 0 0 0 0,1 0 0 0 0,2 0 0 0 0,-4 0 0 0 0,-4 0 0 0 0,-6 0 0 0 0,-5 0 0 0 0,-3 0 0 0 0,4 0 0 0 0,0 0 0 0 0,6 0 0 0 0,0 0 0 0 0,-2 0 0 0 0,-3 0 0 0 0,-2 0 0 0 0,-3 0 0 0 0,4 0 0 0 0,1 0 0 0 0,12 0 0 0 0,2 0 0 0 0,-3 0 0 0 0,1 0 0 0 0,-2 0 0 0 0,-4 0 0 0 0,-5 0 0 0 0,-4 0 0 0 0,-3 0 0 0 0,-1 0 0 0 0,-2 0 0 0 0,6 0 0 0 0,3 0 0 0 0,-2 0 0 0 0,0 0 0 0 0,-2 0 0 0 0,-2 0 0 0 0,-1 0 0 0 0,6 0 0 0 0,1 0 0 0 0,-1 0 0 0 0,-1 0 0 0 0,-2 0 0 0 0,-1 0 0 0 0,4 0 0 0 0,7 0 0 0 0,2 0 0 0 0,4 0 0 0 0,4 0 0 0 0,5 0 0 0 0,3 0 0 0 0,2 0 0 0 0,-4 0 0 0 0,-2 0 0 0 0,7 0 0 0 0,10 0 0 0 0,-3 0 0 0 0,-3 0 0 0 0,-2 0 0 0 0,-6 0 0 0 0,-10 0 0 0 0,-8 0 0 0 0,-6 0 0 0 0,2 0 0 0 0,5 0 0 0 0,1 0 0 0 0,3 0 0 0 0,5 0 0 0 0,-1 0 0 0 0,-5 0 0 0 0,7 0 0 0 0,0 0 0 0 0,19 0 0 0 0,3-6 0 0 0,0-2 0 0 0,-8 0 0 0 0,-5 2 0 0 0,-7 1 0 0 0,-3 3 0 0 0,1 0 0 0 0,3 2 0 0 0,9 0 0 0 0,4 0 0 0 0,1 0 0 0 0,1 1 0 0 0,-8-1 0 0 0,-9 0 0 0 0,3 0 0 0 0,-4 0 0 0 0,2 0 0 0 0,-5 0 0 0 0,-6 0 0 0 0,-5 0 0 0 0,-5 0 0 0 0,-3 0 0 0 0,5 0 0 0 0,6 0 0 0 0,2 0 0 0 0,4 0 0 0 0,-2-6 0 0 0,4-8 0 0 0,9-8 0 0 0,6 0 0 0 0,-3 3 0 0 0,-1 6 0 0 0,0 4 0 0 0,-6 5 0 0 0,-6 1 0 0 0,-8 3 0 0 0,1 1 0 0 0,-2 0 0 0 0,-3 0 0 0 0,-3-1 0 0 0,-2 1 0 0 0,-2-1 0 0 0,-1 1 0 0 0,0-1 0 0 0,6 0 0 0 0,7 0 0 0 0,8 0 0 0 0,7 0 0 0 0,-2 0 0 0 0,1 0 0 0 0,2 0 0 0 0,2 0 0 0 0,-4 0 0 0 0,-7 0 0 0 0,-7 0 0 0 0,-5 0 0 0 0,2 0 0 0 0,-1 0 0 0 0,4 0 0 0 0,6 0 0 0 0,0 0 0 0 0,2 0 0 0 0,4 0 0 0 0,-2 0 0 0 0,1 0 0 0 0,3 0 0 0 0,-4 0 0 0 0,-6 0 0 0 0,-5 0 0 0 0,-5 0 0 0 0,-4 0 0 0 0,-2 0 0 0 0,-2 0 0 0 0,0 6 0 0 0,6 2 0 0 0,2-1 0 0 0,0 6 0 0 0,-2-1 0 0 0,-1-1 0 0 0,-1-3 0 0 0,-2-3 0 0 0,6-3 0 0 0,7 0 0 0 0,1 4 0 0 0,11 2 0 0 0,0-1 0 0 0,-3-1 0 0 0,-7-2 0 0 0,-5-2 0 0 0,-5-1 0 0 0,-4 0 0 0 0,-1-1 0 0 0,4-1 0 0 0,2 1 0 0 0,-1 0 0 0 0,0-1 0 0 0,-3 1 0 0 0,-1 0 0 0 0,5 0 0 0 0,2 0 0 0 0,-2 0 0 0 0,-1 0 0 0 0,-2 0 0 0 0,-1 0 0 0 0,4 0 0 0 0,7 0 0 0 0,2 0 0 0 0,-2 0 0 0 0,-4 0 0 0 0,-3 0 0 0 0,-4 0 0 0 0,5 0 0 0 0,1 0 0 0 0,4 0 0 0 0,7 0 0 0 0,-1 0 0 0 0,3 0 0 0 0,-2 0 0 0 0,-5 0 0 0 0,-5 0 0 0 0,-4 0 0 0 0,-3 0 0 0 0,4 0 0 0 0,7 0 0 0 0,1 0 0 0 0,-2 0 0 0 0,-4 0 0 0 0,4 0 0 0 0,-1 0 0 0 0,-3 0 0 0 0,-2 0 0 0 0,9 12 0 0 0,2 11 0 0 0,-2 0 0 0 0,3-3 0 0 0,-3 2 0 0 0,-3 2 0 0 0,-5-3 0 0 0,-3-4 0 0 0,-2-6 0 0 0,-3-4 0 0 0,0-4 0 0 0,-1-2 0 0 0,6-1 0 0 0,3-1 0 0 0,-1 0 0 0 0,-2 0 0 0 0,5 0 0 0 0,7 1 0 0 0,0 0 0 0 0,-2-1 0 0 0,-5 1 0 0 0,-3 0 0 0 0,-3 0 0 0 0,4 0 0 0 0,12 0 0 0 0,10 0 0 0 0,5 1 0 0 0,3-1 0 0 0,-5 0 0 0 0,-2 0 0 0 0,-7 0 0 0 0,-6 0 0 0 0,-8 0 0 0 0,-4 0 0 0 0,-4 0 0 0 0,4 0 0 0 0,0 0 0 0 0,1 0 0 0 0,-3 0 0 0 0,0 0 0 0 0,-3 0 0 0 0,6 0 0 0 0,2 0 0 0 0,-2 0 0 0 0,-1 0 0 0 0,4-7 0 0 0,13-7 0 0 0,2-8 0 0 0,3-6 0 0 0,-3-5 0 0 0,-6 4 0 0 0,0 7 0 0 0,-4 6 0 0 0,9-5 0 0 0,5-6 0 0 0,-1 2 0 0 0,-6 5 0 0 0,-7 6 0 0 0,-6 5 0 0 0,-4 5 0 0 0,-4 2 0 0 0,-7 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13764 13653 16383 0 0,'-3'0'0'0'0,"-2"0"0"0"0,-3 0 0 0 0,-2 1 0 0 0,-1 1 0 0 0,-1 0 0 0 0,1 0 0 0 0,1 2 0 0 0,-1 0 0 0 0,2 1 0 0 0,1-1 0 0 0,0 1 0 0 0,-3-2 0 0 0,1 1 0 0 0,1-1 0 0 0,0 1 0 0 0,0 0 0 0 0,2 0 0 0 0,-1 1 0 0 0,1-1 0 0 0,-1 2 0 0 0,2 1 0 0 0,2 2 0 0 0,2 1 0 0 0,0 1 0 0 0,2 0 0 0 0,-1-1 0 0 0,2 0 0 0 0,2-1 0 0 0,3 2 0 0 0,2 0 0 0 0,0 0 0 0 0,2 0 0 0 0,-1-1 0 0 0,-1-1 0 0 0,0-1 0 0 0,1-1 0 0 0,1-1 0 0 0,-1-3 0 0 0,0 3 0 0 0,0-1 0 0 0,1 1 0 0 0,1-1 0 0 0,1 0 0 0 0,-1 0 0 0 0,0-2 0 0 0,-1 1 0 0 0,0-1 0 0 0,-1 0 0 0 0,-1 0 0 0 0,-1 0 0 0 0,-2 1 0 0 0,2 0 0 0 0,1 0 0 0 0,0 4 0 0 0,1 0 0 0 0,0 1 0 0 0,-1-2 0 0 0,-2 2 0 0 0,-2-1 0 0 0,-2 0 0 0 0,-1 1 0 0 0,-1 0 0 0 0,-2-2 0 0 0,0 1 0 0 0,-2 0 0 0 0,0-1 0 0 0,-1-1 0 0 0,-2 0 0 0 0,-1 1 0 0 0,0-2 0 0 0,0-1 0 0 0,0-1 0 0 0,-1-2 0 0 0,0 0 0 0 0,0-1 0 0 0,0 0 0 0 0,-2 0 0 0 0,0 0 0 0 0,0-2 0 0 0,1 0 0 0 0,0 0 0 0 0,0-2 0 0 0,1 1 0 0 0,-2-2 0 0 0,-1-1 0 0 0,-1-1 0 0 0,2 1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14048 13756 16383 0 0,'-5'3'0'0'0,"-2"2"0"0"0,-3 0 0 0 0,0 3 0 0 0,-2 2 0 0 0,1 0 0 0 0,2-1 0 0 0,1-1 0 0 0,1 0 0 0 0,0-1 0 0 0,0-2 0 0 0,-1-1 0 0 0,2 1 0 0 0,-1 0 0 0 0,2 0 0 0 0,-2-1 0 0 0,1 3 0 0 0,0 1 0 0 0,3 0 0 0 0,1 3 0 0 0,0 1 0 0 0,2 0 0 0 0,0 1 0 0 0,0 0 0 0 0,2-2 0 0 0,2-2 0 0 0,0-1 0 0 0,0-1 0 0 0,-2 1 0 0 0,2 1 0 0 0,-1 1 0 0 0,1-1 0 0 0,1-1 0 0 0,0 0 0 0 0,1-1 0 0 0,0-1 0 0 0,3-1 0 0 0,1 0 0 0 0,0 0 0 0 0,1-1 0 0 0,-1 3 0 0 0,0 0 0 0 0,-1-1 0 0 0,2 0 0 0 0,0-1 0 0 0,0 0 0 0 0,-1-1 0 0 0,1-1 0 0 0,-2-1 0 0 0,0 0 0 0 0,2-2 0 0 0,0 0 0 0 0,0-1 0 0 0,-1-2 0 0 0,0 1 0 0 0,-2-3 0 0 0,0-1 0 0 0,-1-1 0 0 0,-1 0 0 0 0,1-2 0 0 0,0-3 0 0 0,-1-2 0 0 0,0 0 0 0 0,0-2 0 0 0,-1-1 0 0 0,-2 1 0 0 0,-1 0 0 0 0,0 1 0 0 0,-2 1 0 0 0,0 1 0 0 0,0 2 0 0 0,0 1 0 0 0,0 0 0 0 0,-1 1 0 0 0,1 0 0 0 0,0-1 0 0 0,0 0 0 0 0,-1-3 0 0 0,-1 1 0 0 0,0-2 0 0 0,0 1 0 0 0,1 1 0 0 0,0 1 0 0 0,1 0 0 0 0,0 1 0 0 0,0 1 0 0 0,0 3 0 0 0,0 4 0 0 0,0 5 0 0 0,0 2 0 0 0,2 2 0 0 0,0 4 0 0 0,0 0 0 0 0,1 0 0 0 0,0-1 0 0 0,-1 1 0 0 0,0 0 0 0 0,0 0 0 0 0,-2 1 0 0 0,2 1 0 0 0,0 0 0 0 0,3-1 0 0 0,1 0 0 0 0,-2 1 0 0 0,0-2 0 0 0,0 2 0 0 0,0 0 0 0 0,-2 1 0 0 0,2-1 0 0 0,-1-2 0 0 0,1 0 0 0 0,-1-1 0 0 0,2-1 0 0 0,-1 2 0 0 0,-1-1 0 0 0,1 0 0 0 0,-1-2 0 0 0,2 0 0 0 0,-2 0 0 0 0,3-2 0 0 0,2-1 0 0 0,-1 0 0 0 0,0-1 0 0 0,1-2 0 0 0,0 1 0 0 0,0 2 0 0 0,1-1 0 0 0,1 0 0 0 0,-2-2 0 0 0,-1 0 0 0 0,-2 2 0 0 0,2 0 0 0 0,0 2 0 0 0,2 0 0 0 0,0 0 0 0 0,1-1 0 0 0,2-2 0 0 0,-1-1 0 0 0,0-1 0 0 0,-1-1 0 0 0,0 0 0 0 0,-1 0 0 0 0,0 0 0 0 0,2 0 0 0 0,0-1 0 0 0,-2 1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14380 13699 16383 0 0,'2'4'0'0'0,"0"4"0"0"0,1 1 0 0 0,1 2 0 0 0,-1-1 0 0 0,1 0 0 0 0,-1 2 0 0 0,1-1 0 0 0,0 1 0 0 0,2-2 0 0 0,1 0 0 0 0,-1 0 0 0 0,0-1 0 0 0,0 2 0 0 0,-1 0 0 0 0,0 1 0 0 0,0 1 0 0 0,2 0 0 0 0,2 0 0 0 0,-1 1 0 0 0,-1-1 0 0 0,-1 1 0 0 0,-3 0 0 0 0,1-2 0 0 0,-1 1 0 0 0,2 2 0 0 0,2-1 0 0 0,0-1 0 0 0,-2 1 0 0 0,-1 0 0 0 0,0 1 0 0 0,0-2 0 0 0,1-3 0 0 0,-2 0 0 0 0,1 1 0 0 0,0-1 0 0 0,0 1 0 0 0,0-1 0 0 0,2-2 0 0 0,0-1 0 0 0,-1 0 0 0 0,-1 1 0 0 0,0 1 0 0 0,1 0 0 0 0,1-2 0 0 0,0-4 0 0 0,0-2 0 0 0,-1-3 0 0 0,0-2 0 0 0,0-3 0 0 0,0-1 0 0 0,-1-1 0 0 0,-1 0 0 0 0,1 1 0 0 0,-1-1 0 0 0,3-2 0 0 0,-1-1 0 0 0,0 1 0 0 0,-1-1 0 0 0,0-1 0 0 0,-1-3 0 0 0,1 0 0 0 0,0-1 0 0 0,-1 3 0 0 0,0 1 0 0 0,1 1 0 0 0,-2 2 0 0 0,0 1 0 0 0,-1-2 0 0 0,0 1 0 0 0,-1-1 0 0 0,0 1 0 0 0,1 0 0 0 0,1 1 0 0 0,3-1 0 0 0,0 0 0 0 0,0-1 0 0 0,0 0 0 0 0,0 0 0 0 0,-1 0 0 0 0,-1-2 0 0 0,1 0 0 0 0,0 0 0 0 0,0 1 0 0 0,0 2 0 0 0,0 0 0 0 0,-1 0 0 0 0,-1 1 0 0 0,0-1 0 0 0,-2-1 0 0 0,1 0 0 0 0,-1 1 0 0 0,-1 1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14805 13886 16383 0 0,'4'0'0'0'0,"7"-1"0"0"0,2-3 0 0 0,1 0 0 0 0,0 1 0 0 0,0 0 0 0 0,1 1 0 0 0,-1 1 0 0 0,-1-1 0 0 0,-1 0 0 0 0,-3-3 0 0 0,-1 0 0 0 0,-1-2 0 0 0,1 0 0 0 0,1-1 0 0 0,1 1 0 0 0,-1-1 0 0 0,-1 0 0 0 0,0-1 0 0 0,-2 0 0 0 0,-1-1 0 0 0,0 1 0 0 0,0 2 0 0 0,1-1 0 0 0,0 1 0 0 0,-2-5 0 0 0,-1 0 0 0 0,-1 0 0 0 0,-3 1 0 0 0,-1 2 0 0 0,-1 1 0 0 0,-2 1 0 0 0,-1 1 0 0 0,0-2 0 0 0,0 0 0 0 0,-4 1 0 0 0,0 1 0 0 0,0 0 0 0 0,-1 1 0 0 0,1 1 0 0 0,0 2 0 0 0,1 1 0 0 0,-2 0 0 0 0,0 1 0 0 0,0 0 0 0 0,-1 1 0 0 0,0-1 0 0 0,-3 3 0 0 0,0 3 0 0 0,0 0 0 0 0,-1-1 0 0 0,0 0 0 0 0,2 0 0 0 0,3 0 0 0 0,3-1 0 0 0,0-1 0 0 0,1 1 0 0 0,2 1 0 0 0,0 1 0 0 0,2 2 0 0 0,1 2 0 0 0,1 1 0 0 0,1 0 0 0 0,0-1 0 0 0,0 0 0 0 0,0-1 0 0 0,0 2 0 0 0,1 0 0 0 0,-1 0 0 0 0,0 1 0 0 0,0 0 0 0 0,0 0 0 0 0,0 0 0 0 0,0 0 0 0 0,0 0 0 0 0,0-1 0 0 0,0-1 0 0 0,0-1 0 0 0,1 1 0 0 0,1 0 0 0 0,0 1 0 0 0,1-2 0 0 0,1 0 0 0 0,-2 0 0 0 0,2 0 0 0 0,-1-1 0 0 0,1 1 0 0 0,0 1 0 0 0,2 1 0 0 0,2-1 0 0 0,1-2 0 0 0,0 0 0 0 0,0-1 0 0 0,1-1 0 0 0,-2 0 0 0 0,-1-1 0 0 0,2-2 0 0 0,1-1 0 0 0,-1 3 0 0 0,1-1 0 0 0,0 0 0 0 0,1-1 0 0 0,2-1 0 0 0,0-1 0 0 0,-1 0 0 0 0,0-1 0 0 0,-1 0 0 0 0,-1-1 0 0 0,-1 1 0 0 0,2 0 0 0 0,0 0 0 0 0,0 0 0 0 0,-1 0 0 0 0,0 0 0 0 0,-1 0 0 0 0,1 0 0 0 0,0 0 0 0 0,1 0 0 0 0,0 0 0 0 0,-1-2 0 0 0,0 0 0 0 0,0 0 0 0 0,-2-1 0 0 0,-3-1 0 0 0,-1-1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13488 13873 16383 0 0,'-3'-1'0'0'0,"-4"-1"0"0"0,-3 0 0 0 0,0 0 0 0 0,-1 1 0 0 0,0 0 0 0 0,1 1 0 0 0,-3 0 0 0 0,0 0 0 0 0,0 0 0 0 0,0 0 0 0 0,2 0 0 0 0,1 0 0 0 0,-1 0 0 0 0,0 0 0 0 0,0 0 0 0 0,0 0 0 0 0,2 0 0 0 0,-1 0 0 0 0,-2 0 0 0 0,-1 0 0 0 0,0 0 0 0 0,1 0 0 0 0,1 0 0 0 0,1 0 0 0 0,0 0 0 0 0,-1 0 0 0 0,0 0 0 0 0,0 0 0 0 0,1 0 0 0 0,0 0 0 0 0,2 2 0 0 0,1 0 0 0 0,0 0 0 0 0,-2-1 0 0 0,-1 0 0 0 0,2 0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13195 14080 16383 0 0,'-3'-1'0'0'0,"-3"-1"0"0"0,-1-2 0 0 0,-2 1 0 0 0,2-2 0 0 0,-1 1 0 0 0,0 0 0 0 0,-3 1 0 0 0,-1-1 0 0 0,1-2 0 0 0,1-1 0 0 0,1 0 0 0 0,0 0 0 0 0,1 1 0 0 0,-2 0 0 0 0,-1-1 0 0 0,0 2 0 0 0,1-1 0 0 0,0 1 0 0 0,0 0 0 0 0,1-1 0 0 0,-2 1 0 0 0,2-2 0 0 0,0 0 0 0 0,2 0 0 0 0,0 0 0 0 0,1 0 0 0 0,-1 1 0 0 0,1-1 0 0 0,0 1 0 0 0,-1 0 0 0 0,-2 0 0 0 0,1-3 0 0 0,0 1 0 0 0,1 0 0 0 0,5 1 0 0 0,4 1 0 0 0,4-1 0 0 0,2 0 0 0 0,1 0 0 0 0,1 3 0 0 0,-2-1 0 0 0,0 1 0 0 0,1 1 0 0 0,1 2 0 0 0,2 0 0 0 0,0 0 0 0 0,0 1 0 0 0,0 0 0 0 0,1 1 0 0 0,-1-1 0 0 0,-2 0 0 0 0,1 0 0 0 0,-2 0 0 0 0,1 0 0 0 0,2 0 0 0 0,-1-1 0 0 0,0-1 0 0 0,-1-3 0 0 0,-1-1 0 0 0,0 1 0 0 0,0 1 0 0 0,2 2 0 0 0,-1 0 0 0 0,1 1 0 0 0,0 1 0 0 0,-1 0 0 0 0,-1 0 0 0 0,-1-1 0 0 0,-2-2 0 0 0,-3-2 0 0 0,-1-1 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15214 13970 16383 0 0,'6'0'0'0'0,"8"0"0"0"0,8 0 0 0 0,12 0 0 0 0,13 0 0 0 0,4 0 0 0 0,0 0 0 0 0,-3 0 0 0 0,-3 0 0 0 0,-4 0 0 0 0,-2 0 0 0 0,4 0 0 0 0,1 0 0 0 0,-1 0 0 0 0,-1 0 0 0 0,-2 0 0 0 0,-2 0 0 0 0,-1 0 0 0 0,5 0 0 0 0,2 0 0 0 0,-1 0 0 0 0,5 0 0 0 0,0 0 0 0 0,-2 0 0 0 0,4 0 0 0 0,-1 0 0 0 0,-3 0 0 0 0,-3 0 0 0 0,-2 0 0 0 0,-3 0 0 0 0,-1 0 0 0 0,5 0 0 0 0,1 0 0 0 0,0 0 0 0 0,-1 0 0 0 0,-2 0 0 0 0,-2 0 0 0 0,-1 0 0 0 0,6 0 0 0 0,7 0 0 0 0,1 0 0 0 0,-1 0 0 0 0,-4 0 0 0 0,9 0 0 0 0,1 0 0 0 0,4 0 0 0 0,-3 0 0 0 0,1 0 0 0 0,-3 0 0 0 0,1 0 0 0 0,-2 0 0 0 0,7 0 0 0 0,0 0 0 0 0,2 0 0 0 0,-5 0 0 0 0,2 0 0 0 0,1 0 0 0 0,-3 0 0 0 0,-5 0 0 0 0,7 6 0 0 0,-2 2 0 0 0,-3 0 0 0 0,0-2 0 0 0,4-1 0 0 0,-3-3 0 0 0,2 0 0 0 0,-3-2 0 0 0,-5 0 0 0 0,7 6 0 0 0,1 2 0 0 0,-4-1 0 0 0,-5-1 0 0 0,7-1 0 0 0,7 9 0 0 0,5 4 0 0 0,-4-2 0 0 0,0-3 0 0 0,8-5 0 0 0,-3-3 0 0 0,-1-2 0 0 0,19 4 0 0 0,6 1 0 0 0,-6-1 0 0 0,-5-1 0 0 0,-12-3 0 0 0,-4 0 0 0 0,-8-2 0 0 0,4-1 0 0 0,5 12 0 0 0,2 4 0 0 0,-4-1 0 0 0,-1-3 0 0 0,-5-3 0 0 0,-7-4 0 0 0,-6-2 0 0 0,2 4 0 0 0,-2 1 0 0 0,-2 0 0 0 0,-3-3 0 0 0,-2-1 0 0 0,-2-2 0 0 0,0-1 0 0 0,4 0 0 0 0,3-2 0 0 0,-1 1 0 0 0,-1 0 0 0 0,-2 0 0 0 0,-2-1 0 0 0,-1 1 0 0 0,6 0 0 0 0,1 0 0 0 0,-1 0 0 0 0,-1 0 0 0 0,-2 0 0 0 0,-2 0 0 0 0,-1 0 0 0 0,6 0 0 0 0,1 0 0 0 0,-1 0 0 0 0,-1 0 0 0 0,-2 0 0 0 0,-2 0 0 0 0,-1 0 0 0 0,0 0 0 0 0,5 0 0 0 0,1 0 0 0 0,-5 6 0 0 0,1 2 0 0 0,2 0 0 0 0,-1-2 0 0 0,5-1 0 0 0,1-3 0 0 0,-1 0 0 0 0,-8-2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20153 14556 16383 0 0,'6'0'0'0'0,"14"0"0"0"0,10 0 0 0 0,6 0 0 0 0,3 0 0 0 0,1 0 0 0 0,0 0 0 0 0,-8-6 0 0 0,-2-2 0 0 0,6 0 0 0 0,2 2 0 0 0,-4-4 0 0 0,-3-1 0 0 0,0 2 0 0 0,-6-4 0 0 0,0 0 0 0 0,1 3 0 0 0,3 3 0 0 0,-5-4 0 0 0,1 0 0 0 0,8 2 0 0 0,-2-3 0 0 0,-5-6 0 0 0,-9-6 0 0 0,-12-12 0 0 0,-13-4 0 0 0,-12-3 0 0 0,-8 0 0 0 0,-5 8 0 0 0,2 3 0 0 0,1 8 0 0 0,-1 1 0 0 0,5-2 0 0 0,1 5 0 0 0,-8 4 0 0 0,-4 0 0 0 0,-2 2 0 0 0,0-9 0 0 0,0 0 0 0 0,1 3 0 0 0,0 0 0 0 0,-5-3 0 0 0,-1 2 0 0 0,0 4 0 0 0,2 6 0 0 0,2 5 0 0 0,1 2 0 0 0,8 3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22350 13682 16383 0 0,'-6'-12'0'0'0,"-8"-4"0"0"0,-8 0 0 0 0,0-2 0 0 0,-3 1 0 0 0,-2 3 0 0 0,2-1 0 0 0,0 1 0 0 0,-2-2 0 0 0,-2 0 0 0 0,-9 4 0 0 0,-4-2 0 0 0,-1 1 0 0 0,1-4 0 0 0,2 2 0 0 0,1 3 0 0 0,1-3 0 0 0,7-4 0 0 0,-3 1 0 0 0,-2 3 0 0 0,-1-8 0 0 0,-1 0 0 0 0,7-2 0 0 0,2 3 0 0 0,0 5 0 0 0,-1 0 0 0 0,-8 2 0 0 0,3-2 0 0 0,1 2 0 0 0,0-3 0 0 0,0 2 0 0 0,0 4 0 0 0,5-3 0 0 0,2 2 0 0 0,-1 2 0 0 0,5-2 0 0 0,-7 1 0 0 0,-3 2 0 0 0,-3-9 0 0 0,-1-2 0 0 0,-1 4 0 0 0,1 3 0 0 0,-1-1 0 0 0,2 2 0 0 0,-7 3 0 0 0,-1-3 0 0 0,0 1 0 0 0,2 2 0 0 0,2-3 0 0 0,1 1 0 0 0,2 2 0 0 0,-6-3 0 0 0,-1 0 0 0 0,1 3 0 0 0,1 3 0 0 0,2 3 0 0 0,-10 1 0 0 0,-10 2 0 0 0,-12-5 0 0 0,-6-1 0 0 0,-9-13 0 0 0,-7-2 0 0 0,-12-3 0 0 0,-7 2 0 0 0,4 5 0 0 0,3 6 0 0 0,0-8 0 0 0,6 0 0 0 0,2 4 0 0 0,6 3 0 0 0,-13-1 0 0 0,-12 2 0 0 0,1 2 0 0 0,2 3 0 0 0,-4-9 0 0 0,-12-2 0 0 0,4 2 0 0 0,16 4 0 0 0,10 3 0 0 0,15 5 0 0 0,10 1 0 0 0,12 2 0 0 0,4 2 0 0 0,6-1 0 0 0,0 1 0 0 0,3 0 0 0 0,9-7 0 0 0,-5-1 0 0 0,-2-1 0 0 0,1 2 0 0 0,3 2 0 0 0,-10 1 0 0 0,-7 1 0 0 0,-1 2 0 0 0,6 0 0 0 0,-1-6 0 0 0,3-2 0 0 0,6 1 0 0 0,3 1 0 0 0,-1 1 0 0 0,-12 3 0 0 0,-9 0 0 0 0,-10 2 0 0 0,-11 0 0 0 0,3 0 0 0 0,11 0 0 0 0,11 1 0 0 0,10-1 0 0 0,9 0 0 0 0,5 0 0 0 0,-3 0 0 0 0,0 0 0 0 0,0 0 0 0 0,-4 0 0 0 0,-13 0 0 0 0,-2 0 0 0 0,-3 0 0 0 0,-10 0 0 0 0,3 0 0 0 0,7 0 0 0 0,8 0 0 0 0,7 0 0 0 0,1 0 0 0 0,1 0 0 0 0,4 0 0 0 0,-4 0 0 0 0,-12 0 0 0 0,-3 0 0 0 0,-1 0 0 0 0,-4 0 0 0 0,4 0 0 0 0,1 6 0 0 0,4 2 0 0 0,6 0 0 0 0,-6-2 0 0 0,1 11 0 0 0,3 2 0 0 0,-7 4 0 0 0,1-2 0 0 0,4 2 0 0 0,6-3 0 0 0,5-6 0 0 0,5 2 0 0 0,2-2 0 0 0,-4-4 0 0 0,-2 3 0 0 0,2 6 0 0 0,-5-2 0 0 0,-1 10 0 0 0,-4 0 0 0 0,-5 1 0 0 0,0-4 0 0 0,5-6 0 0 0,-2 0 0 0 0,2-3 0 0 0,5 2 0 0 0,3-2 0 0 0,10 3 0 0 0,4-2 0 0 0,7 2 0 0 0,2-1 0 0 0,-2-4 0 0 0,-3-5 0 0 0,-9-2 0 0 0,-5 8 0 0 0,-2 3 0 0 0,0-1 0 0 0,2 2 0 0 0,1-2 0 0 0,1-4 0 0 0,-6-3 0 0 0,0-4 0 0 0,0-2 0 0 0,2 4 0 0 0,2 1 0 0 0,8 5 0 0 0,3 0 0 0 0,1-1 0 0 0,-8 2 0 0 0,-3 0 0 0 0,4-3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12928 12991 16383 0 0,'0'12'0'0'0,"0"11"0"0"0,0 6 0 0 0,0 6 0 0 0,-12-4 0 0 0,-4-1 0 0 0,0 0 0 0 0,4 2 0 0 0,3 7 0 0 0,-3 3 0 0 0,-5-5 0 0 0,-6-3 0 0 0,1-2 0 0 0,4 1 0 0 0,11-6 0 0 0,14-7 0 0 0,16-8 0 0 0,12-5 0 0 0,5-4 0 0 0,3-2 0 0 0,-1-2 0 0 0,-1 0 0 0 0,-1-1 0 0 0,4 1 0 0 0,2 0 0 0 0,-2 0 0 0 0,-2 1 0 0 0,-2 0 0 0 0,-2 0 0 0 0,-1 0 0 0 0,-6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4966 8670 16383 0 0,'0'6'0'0'0,"0"8"0"0"0,0 8 0 0 0,0 19 0 0 0,0 7 0 0 0,0 9 0 0 0,6-5 0 0 0,2 6 0 0 0,0 0 0 0 0,-2-5 0 0 0,5-4 0 0 0,0-5 0 0 0,-2-3 0 0 0,-2-4 0 0 0,-3-1 0 0 0,-2 6 0 0 0,0 1 0 0 0,-2-1 0 0 0,0 0 0 0 0,-1-3 0 0 0,1 0 0 0 0,-1-2 0 0 0,1 5 0 0 0,0 2 0 0 0,0 0 0 0 0,0-3 0 0 0,0-1 0 0 0,0-1 0 0 0,0-2 0 0 0,0 6 0 0 0,0 0 0 0 0,0 1 0 0 0,0-2 0 0 0,0-2 0 0 0,0-2 0 0 0,0-1 0 0 0,0-1 0 0 0,0 6 0 0 0,12-4 0 0 0,4-3 0 0 0,0-1 0 0 0,-4 0 0 0 0,-3 0 0 0 0,-4 0 0 0 0,-2 1 0 0 0,-1 7 0 0 0,-2 1 0 0 0,-1 1 0 0 0,0-2 0 0 0,1-1 0 0 0,-1-3 0 0 0,1 0 0 0 0,-1 4 0 0 0,1 2 0 0 0,0 0 0 0 0,6-9 0 0 0,9-9 0 0 0,7-9 0 0 0,6-8 0 0 0,4-12 0 0 0,4-4 0 0 0,7-15 0 0 0,2-2 0 0 0,1 2 0 0 0,-3 5 0 0 0,-2 6 0 0 0,-2 4 0 0 0,-1 4 0 0 0,-1 2 0 0 0,5 1 0 0 0,1 1 0 0 0,1 0 0 0 0,-3 0 0 0 0,-1 0 0 0 0,-1-1 0 0 0,-2 0 0 0 0,5 1 0 0 0,2-1 0 0 0,0 0 0 0 0,-2 0 0 0 0,-3-1 0 0 0,0 1 0 0 0,-2 0 0 0 0,5 0 0 0 0,2 0 0 0 0,0 0 0 0 0,-2 0 0 0 0,-3 0 0 0 0,0 0 0 0 0,-2 0 0 0 0,5 0 0 0 0,2 0 0 0 0,0 0 0 0 0,-2 0 0 0 0,-2 0 0 0 0,-2 0 0 0 0,-1 0 0 0 0,-1 0 0 0 0,6 0 0 0 0,2 0 0 0 0,-1 0 0 0 0,-1 0 0 0 0,-2 0 0 0 0,-1 0 0 0 0,-2 0 0 0 0,5 0 0 0 0,2 0 0 0 0,0 0 0 0 0,-3 0 0 0 0,-1 0 0 0 0,-1 0 0 0 0,-2 0 0 0 0,-7-6 0 0 0,-8-8 0 0 0,-9-8 0 0 0,-5-6 0 0 0,-5-5 0 0 0,-9-2 0 0 0,-3-8 0 0 0,-1-3 0 0 0,-4 7 0 0 0,0 4 0 0 0,-3 8 0 0 0,0 2 0 0 0,4-1 0 0 0,4-1 0 0 0,4-3 0 0 0,-5 3 0 0 0,1-5 0 0 0,2-3 0 0 0,-5-2 0 0 0,-12-1 0 0 0,-2 0 0 0 0,3 0 0 0 0,6 1 0 0 0,0 0 0 0 0,-4-5 0 0 0,2-2 0 0 0,4 0 0 0 0,-1 2 0 0 0,2 2 0 0 0,3 1 0 0 0,3 2 0 0 0,4-6 0 0 0,2-1 0 0 0,2 1 0 0 0,0 1 0 0 0,0 2 0 0 0,1 2 0 0 0,0 1 0 0 0,-1-6 0 0 0,1-1 0 0 0,-1 1 0 0 0,0 1 0 0 0,0 2 0 0 0,0 2 0 0 0,0 1 0 0 0,0 0 0 0 0,0-5 0 0 0,6 5 0 0 0,2 2 0 0 0,0 1 0 0 0,-2 0 0 0 0,-2 0 0 0 0,-1-1 0 0 0,-1 0 0 0 0,-2-6 0 0 0,0-3 0 0 0,0 1 0 0 0,6 1 0 0 0,1 1 0 0 0,1 3 0 0 0,-2 0 0 0 0,-2-4 0 0 0,-1-3 0 0 0,11 8 0 0 0,2 4 0 0 0,0 0 0 0 0,-4 1 0 0 0,-3-1 0 0 0,-4 0 0 0 0,4-8 0 0 0,-13 4 0 0 0,-10 8 0 0 0,-10 9 0 0 0,-7 8 0 0 0,-4 6 0 0 0,-2 10 0 0 0,5 10 0 0 0,2 10 0 0 0,-6 0 0 0 0,-4 2 0 0 0,0-4 0 0 0,6 2 0 0 0,4-4 0 0 0,-1-6 0 0 0,6 2 0 0 0,1-3 0 0 0,-2-3 0 0 0,-2-3 0 0 0,-9-3 0 0 0,3 4 0 0 0,-1 0 0 0 0,1 0 0 0 0,0 9 0 0 0,-1 3 0 0 0,0-2 0 0 0,0-5 0 0 0,-7-3 0 0 0,-2-5 0 0 0,1-2 0 0 0,0-3 0 0 0,3 0 0 0 0,1-1 0 0 0,2 0 0 0 0,-6 1 0 0 0,-1-1 0 0 0,1 1 0 0 0,1-1 0 0 0,2 1 0 0 0,2 0 0 0 0,1 0 0 0 0,-6 0 0 0 0,-1 0 0 0 0,1 0 0 0 0,1 0 0 0 0,8 7 0 0 0,4 1 0 0 0,1-1 0 0 0,5 6 0 0 0,0-1 0 0 0,-1-1 0 0 0,-9-4 0 0 0,-4-2 0 0 0,-3-2 0 0 0,0-2 0 0 0,1 0 0 0 0,2-2 0 0 0,0 1 0 0 0,-5-1 0 0 0,-2 1 0 0 0,1 0 0 0 0,2-1 0 0 0,2 1 0 0 0,2 0 0 0 0,1 0 0 0 0,7 0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14823 12019 16383 0 0,'0'1'0'0'0,"0"3"0"0"0,0 1 0 0 0,0 4 0 0 0,0 1 0 0 0,0 2 0 0 0,0 1 0 0 0,0 0 0 0 0,0-2 0 0 0,0 1 0 0 0,0 2 0 0 0,0-1 0 0 0,0 0 0 0 0,0-1 0 0 0,0-2 0 0 0,0 0 0 0 0,0 0 0 0 0,0 0 0 0 0,0 1 0 0 0,0 0 0 0 0,0-1 0 0 0,0 0 0 0 0,0-1 0 0 0,0 1 0 0 0,0 0 0 0 0,0 1 0 0 0,0 0 0 0 0,0 0 0 0 0,0-3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14817 11948 16383 0 0,'1'0'0'0'0,"3"0"0"0"0,1-1 0 0 0,2-1 0 0 0,1 0 0 0 0,1 0 0 0 0,2 1 0 0 0,0 1 0 0 0,1-1 0 0 0,-1 1 0 0 0,-1 0 0 0 0,0 0 0 0 0,2 0 0 0 0,1 0 0 0 0,0 0 0 0 0,-1 0 0 0 0,-1 0 0 0 0,-2 2 0 0 0,-1 2 0 0 0,0-1 0 0 0,2 1 0 0 0,-1 0 0 0 0,1 0 0 0 0,0-1 0 0 0,-1 1 0 0 0,0-1 0 0 0,-1 1 0 0 0,0 0 0 0 0,1-1 0 0 0,-1 0 0 0 0,0 1 0 0 0,-2 0 0 0 0,-1 1 0 0 0,1 0 0 0 0,0 2 0 0 0,-1 2 0 0 0,0 0 0 0 0,-2 1 0 0 0,0-1 0 0 0,-2 1 0 0 0,0-1 0 0 0,-1 2 0 0 0,0 0 0 0 0,-1 0 0 0 0,0 0 0 0 0,-3-3 0 0 0,-2-2 0 0 0,1 0 0 0 0,-2-1 0 0 0,-1 0 0 0 0,-2-2 0 0 0,0 1 0 0 0,0 0 0 0 0,1 1 0 0 0,2 1 0 0 0,-1-1 0 0 0,0 0 0 0 0,-1-1 0 0 0,-2 0 0 0 0,1-2 0 0 0,0 0 0 0 0,0 1 0 0 0,0-1 0 0 0,1 0 0 0 0,-2-2 0 0 0,0 1 0 0 0,0-1 0 0 0,2 2 0 0 0,3 1 0 0 0,3 1 0 0 0,6-1 0 0 0,3 0 0 0 0,3 0 0 0 0,1 0 0 0 0,1 0 0 0 0,-2 0 0 0 0,-1 0 0 0 0,-1 2 0 0 0,3 1 0 0 0,-1 1 0 0 0,-1-2 0 0 0,0 1 0 0 0,0 1 0 0 0,2 0 0 0 0,0 1 0 0 0,0-1 0 0 0,0-2 0 0 0,2 2 0 0 0,-1 0 0 0 0,-1 0 0 0 0,0 0 0 0 0,3-1 0 0 0,-2 1 0 0 0,-1 2 0 0 0,2 1 0 0 0,1-1 0 0 0,0-2 0 0 0,-1 0 0 0 0,-1-1 0 0 0,-1-3 0 0 0,-2 1 0 0 0,-1-1 0 0 0,0 0 0 0 0,-1 0 0 0 0,1 1 0 0 0,1 1 0 0 0,-1 0 0 0 0,1-1 0 0 0,-3 0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15302 12157 16383 0 0,'3'0'0'0'0,"2"-1"0"0"0,4-1 0 0 0,2-3 0 0 0,0-1 0 0 0,0 1 0 0 0,0 0 0 0 0,-2-1 0 0 0,-2-1 0 0 0,1-1 0 0 0,-1 1 0 0 0,0 0 0 0 0,0 0 0 0 0,2-2 0 0 0,-2-1 0 0 0,-1 0 0 0 0,-2-1 0 0 0,-2 1 0 0 0,0 1 0 0 0,-2-1 0 0 0,-3-1 0 0 0,-2 0 0 0 0,0 0 0 0 0,-2 2 0 0 0,0 1 0 0 0,1 1 0 0 0,-2 1 0 0 0,1 1 0 0 0,-1 2 0 0 0,-1 0 0 0 0,-1-1 0 0 0,-1 0 0 0 0,-2 1 0 0 0,-2 1 0 0 0,-2 0 0 0 0,2 1 0 0 0,2 1 0 0 0,1 0 0 0 0,1 0 0 0 0,0 0 0 0 0,1 2 0 0 0,1 0 0 0 0,1 2 0 0 0,1 1 0 0 0,1 0 0 0 0,1 1 0 0 0,1 0 0 0 0,2 3 0 0 0,1 2 0 0 0,1-1 0 0 0,0 1 0 0 0,0-1 0 0 0,0 0 0 0 0,1-1 0 0 0,-1 2 0 0 0,0 0 0 0 0,0 0 0 0 0,0 1 0 0 0,0 3 0 0 0,0 0 0 0 0,0 0 0 0 0,0-2 0 0 0,0-1 0 0 0,0-1 0 0 0,0 0 0 0 0,0 0 0 0 0,0 0 0 0 0,2 0 0 0 0,0-2 0 0 0,0 1 0 0 0,1-3 0 0 0,0 0 0 0 0,2-1 0 0 0,1 1 0 0 0,0 0 0 0 0,-1 0 0 0 0,-1 0 0 0 0,0 1 0 0 0,0-2 0 0 0,0 0 0 0 0,2 1 0 0 0,0 0 0 0 0,0-1 0 0 0,1-1 0 0 0,2-2 0 0 0,1 2 0 0 0,0 1 0 0 0,1 1 0 0 0,-1-3 0 0 0,-1 0 0 0 0,1-2 0 0 0,-1-1 0 0 0,2 0 0 0 0,0-1 0 0 0,0 0 0 0 0,-1-1 0 0 0,0 1 0 0 0,0 0 0 0 0,-1 0 0 0 0,2 0 0 0 0,0-1 0 0 0,-1 1 0 0 0,1-3 0 0 0,-1-1 0 0 0,0 0 0 0 0,-1 0 0 0 0,1 0 0 0 0,0-1 0 0 0,-1 0 0 0 0,-1 2 0 0 0,1-1 0 0 0,1 1 0 0 0,-1 0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15558 11959 16383 0 0,'0'3'0'0'0,"0"3"0"0"0,0 1 0 0 0,0 2 0 0 0,0 0 0 0 0,0 1 0 0 0,0-1 0 0 0,0 1 0 0 0,0 1 0 0 0,0 0 0 0 0,0 0 0 0 0,0 0 0 0 0,0-1 0 0 0,0-1 0 0 0,0 1 0 0 0,0 0 0 0 0,0 1 0 0 0,0 0 0 0 0,0-1 0 0 0,0 0 0 0 0,0 0 0 0 0,0-1 0 0 0,0 2 0 0 0,0 0 0 0 0,0 0 0 0 0,0-1 0 0 0,0 0 0 0 0,0 0 0 0 0,0-1 0 0 0,0 2 0 0 0,0 0 0 0 0,0-1 0 0 0,0 1 0 0 0,0-1 0 0 0,0-1 0 0 0,0 1 0 0 0,0-1 0 0 0,0 1 0 0 0,0 1 0 0 0,0 0 0 0 0,0 0 0 0 0,0-1 0 0 0,0-1 0 0 0,0 0 0 0 0,1-1 0 0 0,1-3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15531 11978 16383 0 0,'2'-1'0'0'0,"1"-3"0"0"0,4 0 0 0 0,1-2 0 0 0,0-1 0 0 0,0 1 0 0 0,1 1 0 0 0,0 0 0 0 0,-2 0 0 0 0,0 1 0 0 0,1-1 0 0 0,2 1 0 0 0,2-1 0 0 0,0 1 0 0 0,0 1 0 0 0,-1 1 0 0 0,-1 0 0 0 0,2 2 0 0 0,-1 0 0 0 0,0 0 0 0 0,0 0 0 0 0,-1 0 0 0 0,-1 0 0 0 0,0 0 0 0 0,2 0 0 0 0,0 0 0 0 0,0 1 0 0 0,-1-1 0 0 0,0 0 0 0 0,0 1 0 0 0,-1 1 0 0 0,-2 2 0 0 0,2-1 0 0 0,0 0 0 0 0,0-1 0 0 0,-1 1 0 0 0,1 0 0 0 0,-1 3 0 0 0,-1 1 0 0 0,-1 1 0 0 0,2 1 0 0 0,-2 1 0 0 0,0-1 0 0 0,-3 1 0 0 0,0 1 0 0 0,-2 0 0 0 0,-1 0 0 0 0,0 1 0 0 0,0 0 0 0 0,0 2 0 0 0,-2-2 0 0 0,-1 1 0 0 0,0-4 0 0 0,-1 0 0 0 0,1-2 0 0 0,-1-1 0 0 0,-1 0 0 0 0,-1 1 0 0 0,-2 1 0 0 0,0 0 0 0 0,1 0 0 0 0,-2 0 0 0 0,0-1 0 0 0,1 0 0 0 0,1-1 0 0 0,-1 2 0 0 0,0-2 0 0 0,0-1 0 0 0,-1-2 0 0 0,-1-1 0 0 0,-1-1 0 0 0,0-1 0 0 0,1 0 0 0 0,0-1 0 0 0,0 1 0 0 0,1 0 0 0 0,-2 0 0 0 0,0 0 0 0 0,0-1 0 0 0,1 1 0 0 0,0 0 0 0 0,0 0 0 0 0,1 0 0 0 0,0 0 0 0 0,-2 0 0 0 0,0 0 0 0 0,0 0 0 0 0,1 0 0 0 0,0 0 0 0 0,2 0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15915 12204 16383 0 0,'1'0'0'0'0,"3"0"0"0"0,3 0 0 0 0,3 0 0 0 0,2 0 0 0 0,2 0 0 0 0,3 0 0 0 0,0 0 0 0 0,1 0 0 0 0,-2 0 0 0 0,1 0 0 0 0,0 0 0 0 0,-3 0 0 0 0,-1 0 0 0 0,-1 0 0 0 0,-2 0 0 0 0,1 0 0 0 0,0 0 0 0 0,-1 0 0 0 0,0 0 0 0 0,0 0 0 0 0,-1-2 0 0 0,1 0 0 0 0,-3-1 0 0 0,2-1 0 0 0,0 1 0 0 0,-2 0 0 0 0,-1-2 0 0 0,-1-2 0 0 0,1 0 0 0 0,-1-3 0 0 0,-1-1 0 0 0,-2 0 0 0 0,0 0 0 0 0,-1 0 0 0 0,-3-1 0 0 0,0-1 0 0 0,-2 1 0 0 0,-3 1 0 0 0,-1 1 0 0 0,-1 1 0 0 0,1 3 0 0 0,1 0 0 0 0,1 1 0 0 0,-4-3 0 0 0,-1-2 0 0 0,1 0 0 0 0,1 1 0 0 0,0 2 0 0 0,0 1 0 0 0,1 2 0 0 0,-3 1 0 0 0,1-2 0 0 0,-1 0 0 0 0,0 0 0 0 0,1 2 0 0 0,1 1 0 0 0,-1 1 0 0 0,1 1 0 0 0,-1 0 0 0 0,-1 0 0 0 0,2 2 0 0 0,0 0 0 0 0,0 2 0 0 0,0 1 0 0 0,-1 1 0 0 0,2 2 0 0 0,0 1 0 0 0,0 1 0 0 0,1 2 0 0 0,2-1 0 0 0,1 0 0 0 0,0-1 0 0 0,0 0 0 0 0,0-1 0 0 0,2 2 0 0 0,0 0 0 0 0,1 0 0 0 0,0 1 0 0 0,1 0 0 0 0,0 1 0 0 0,0 0 0 0 0,0-1 0 0 0,0-1 0 0 0,1-1 0 0 0,-1 0 0 0 0,0-1 0 0 0,0 0 0 0 0,0 2 0 0 0,0-1 0 0 0,0 1 0 0 0,0 0 0 0 0,1-1 0 0 0,3-1 0 0 0,0 0 0 0 0,1-1 0 0 0,-1 0 0 0 0,3 0 0 0 0,1-1 0 0 0,1-1 0 0 0,1-2 0 0 0,-2 0 0 0 0,-1 1 0 0 0,1 0 0 0 0,0-1 0 0 0,-2-1 0 0 0,2 1 0 0 0,2-1 0 0 0,2-2 0 0 0,-1 1 0 0 0,0-2 0 0 0,1 0 0 0 0,0 0 0 0 0,-1 0 0 0 0,0 0 0 0 0,-1 0 0 0 0,0 0 0 0 0,-1-1 0 0 0,0 1 0 0 0,1 0 0 0 0,1 0 0 0 0,0 0 0 0 0,-1 0 0 0 0,0 0 0 0 0,0 0 0 0 0,-1 0 0 0 0,-1-1 0 0 0,0-3 0 0 0,1 0 0 0 0,-1 1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16521 12021 16383 0 0,'-2'-1'0'0'0,"-2"-1"0"0"0,-1 0 0 0 0,-5 0 0 0 0,-2 1 0 0 0,-1 0 0 0 0,-2 1 0 0 0,-1 0 0 0 0,1 0 0 0 0,2 0 0 0 0,3 1 0 0 0,2 2 0 0 0,0 0 0 0 0,0 1 0 0 0,1-1 0 0 0,0 2 0 0 0,-1 1 0 0 0,1 0 0 0 0,0-1 0 0 0,1 1 0 0 0,0 1 0 0 0,0 0 0 0 0,-1-1 0 0 0,1 0 0 0 0,1 1 0 0 0,2 2 0 0 0,1 1 0 0 0,1 1 0 0 0,1 0 0 0 0,0 1 0 0 0,0 0 0 0 0,1 1 0 0 0,-1-1 0 0 0,0 0 0 0 0,0-1 0 0 0,0-1 0 0 0,0-1 0 0 0,0 1 0 0 0,0 0 0 0 0,0 1 0 0 0,0 0 0 0 0,2-1 0 0 0,1-1 0 0 0,1-2 0 0 0,0 0 0 0 0,0-1 0 0 0,3 0 0 0 0,1 2 0 0 0,2 0 0 0 0,0-2 0 0 0,-2-1 0 0 0,0 0 0 0 0,0-2 0 0 0,-1 0 0 0 0,1-2 0 0 0,2-1 0 0 0,1 0 0 0 0,0 0 0 0 0,-1 0 0 0 0,0 0 0 0 0,0-4 0 0 0,-1 0 0 0 0,2 0 0 0 0,-1-1 0 0 0,-2 0 0 0 0,-1-2 0 0 0,0-1 0 0 0,-2 0 0 0 0,-2-1 0 0 0,-1-2 0 0 0,0 0 0 0 0,-1 0 0 0 0,1 0 0 0 0,0 1 0 0 0,-1 0 0 0 0,0 1 0 0 0,0-2 0 0 0,-1 0 0 0 0,0 0 0 0 0,0 1 0 0 0,1 0 0 0 0,1 0 0 0 0,2 1 0 0 0,-1 0 0 0 0,0-2 0 0 0,-1 0 0 0 0,0 1 0 0 0,-1 2 0 0 0,-1 7 0 0 0,0 4 0 0 0,0 4 0 0 0,0 2 0 0 0,0 1 0 0 0,0 0 0 0 0,0 0 0 0 0,-1 0 0 0 0,1 1 0 0 0,0 1 0 0 0,0-1 0 0 0,0-1 0 0 0,0 0 0 0 0,0 0 0 0 0,0-1 0 0 0,0 2 0 0 0,0 0 0 0 0,2 0 0 0 0,0-1 0 0 0,3 0 0 0 0,2 0 0 0 0,2-1 0 0 0,0 2 0 0 0,-1 0 0 0 0,0-2 0 0 0,-1-1 0 0 0,1-1 0 0 0,2-3 0 0 0,0-1 0 0 0,1-2 0 0 0,-1 0 0 0 0,1-1 0 0 0,-2-1 0 0 0,1 1 0 0 0,-1 0 0 0 0,1-1 0 0 0,1 1 0 0 0,-1 0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16821 11814 16383 0 0,'0'1'0'0'0,"0"6"0"0"0,0 2 0 0 0,0 2 0 0 0,0 1 0 0 0,0-1 0 0 0,0-1 0 0 0,0 2 0 0 0,0-1 0 0 0,0 1 0 0 0,0-2 0 0 0,0 0 0 0 0,0 0 0 0 0,0-1 0 0 0,0 2 0 0 0,0 0 0 0 0,0-1 0 0 0,0 1 0 0 0,0-1 0 0 0,0-1 0 0 0,0 1 0 0 0,0-1 0 0 0,0 1 0 0 0,0 1 0 0 0,0 0 0 0 0,0-1 0 0 0,0 1 0 0 0,0-2 0 0 0,0 0 0 0 0,0 2 0 0 0,0 0 0 0 0,0 0 0 0 0,0-1 0 0 0,0 2 0 0 0,0 1 0 0 0,0 0 0 0 0,0 0 0 0 0,0-2 0 0 0,0 0 0 0 0,0-1 0 0 0,0-1 0 0 0,0 2 0 0 0,0 0 0 0 0,0 0 0 0 0,0-1 0 0 0,0 0 0 0 0,0-1 0 0 0,0 1 0 0 0,0-1 0 0 0,0 1 0 0 0,0 1 0 0 0,0 0 0 0 0,0-1 0 0 0,0-1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16689 11986 16383 0 0,'1'0'0'0'0,"3"0"0"0"0,1 0 0 0 0,4 0 0 0 0,1 0 0 0 0,1 0 0 0 0,-1 0 0 0 0,1 0 0 0 0,2 0 0 0 0,2 0 0 0 0,-1 1 0 0 0,-2 1 0 0 0,-1 0 0 0 0,0 0 0 0 0,1-1 0 0 0,-2-1 0 0 0,1 1 0 0 0,0-1 0 0 0,0 0 0 0 0,2 0 0 0 0,-1 0 0 0 0,0 0 0 0 0,0 0 0 0 0,-2 1 0 0 0,0 1 0 0 0,-1 0 0 0 0,1 0 0 0 0,1-1 0 0 0,0-1 0 0 0,-1 1 0 0 0,0-1 0 0 0,0 0 0 0 0,-2 0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2T08:23:09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17345 11891 16383 0 0,'0'2'0'0'0,"0"1"0"0"0,0 3 0 0 0,0 1 0 0 0,-1 1 0 0 0,-1 3 0 0 0,0 0 0 0 0,0 0 0 0 0,1 0 0 0 0,0 2 0 0 0,1-1 0 0 0,0 1 0 0 0,0 0 0 0 0,0-1 0 0 0,0-1 0 0 0,0 0 0 0 0,0-1 0 0 0,0-1 0 0 0,0 2 0 0 0,0 0 0 0 0,0-1 0 0 0,0 1 0 0 0,0-1 0 0 0,0 0 0 0 0,0-1 0 0 0,0 2 0 0 0,0 0 0 0 0,0 0 0 0 0,0 1 0 0 0,0 0 0 0 0,0 1 0 0 0,0 1 0 0 0,0-2 0 0 0,0-1 0 0 0,0 0 0 0 0,0-1 0 0 0,0-1 0 0 0,0 0 0 0 0,0 2 0 0 0,0-1 0 0 0,0 1 0 0 0,0 0 0 0 0,0-1 0 0 0,0 0 0 0 0,0-1 0 0 0,3 2 0 0 0,3 0 0 0 0,2-2 0 0 0,-1 0 0 0 0,0-2 0 0 0,1-3 0 0 0,0-1 0 0 0,0-2 0 0 0,3 0 0 0 0,0-1 0 0 0,0-1 0 0 0,0 1 0 0 0,-1 0 0 0 0,0-1 0 0 0,-1 1 0 0 0,1-2 0 0 0,0-3 0 0 0,0-2 0 0 0,-1-1 0 0 0,-1 2 0 0 0,1 1 0 0 0,-2 1 0 0 0,0-1 0 0 0,-1-2 0 0 0,2 2 0 0 0,-2-1 0 0 0,2-1 0 0 0,1-2 0 0 0,0-1 0 0 0,1 1 0 0 0,-2 1 0 0 0,-2-1 0 0 0,-1 2 0 0 0,-1 1 0 0 0,-1-1 0 0 0,-1 0 0 0 0,-1-1 0 0 0,-1-2 0 0 0,0 0 0 0 0,0-1 0 0 0,0 0 0 0 0,-1 1 0 0 0,1 0 0 0 0,0 0 0 0 0,0-1 0 0 0,0 0 0 0 0,0 0 0 0 0,0 1 0 0 0,0-1 0 0 0,0 2 0 0 0,0-1 0 0 0,0 0 0 0 0,0-2 0 0 0,0 1 0 0 0,0 1 0 0 0,0 0 0 0 0,0 0 0 0 0,0 1 0 0 0,0-2 0 0 0,0 0 0 0 0,0 0 0 0 0,0 0 0 0 0,0 1 0 0 0,0 0 0 0 0,0 1 0 0 0,0 0 0 0 0,0-2 0 0 0,0 0 0 0 0,0 0 0 0 0,0 4 0 0 0,2 2 0 0 0,0 6 0 0 0,0 4 0 0 0,-1 3 0 0 0,0 1 0 0 0,0 1 0 0 0,-1 0 0 0 0,1 0 0 0 0,-1 0 0 0 0,-1 2 0 0 0,1-1 0 0 0,0 0 0 0 0,0 0 0 0 0,0-1 0 0 0,0 0 0 0 0,0-1 0 0 0,0 2 0 0 0,0 0 0 0 0,0 0 0 0 0,0 0 0 0 0,0-1 0 0 0,0 3 0 0 0,0 0 0 0 0,0 0 0 0 0,0 0 0 0 0,0-2 0 0 0,0-1 0 0 0,0 0 0 0 0,2 1 0 0 0,3-2 0 0 0,1 0 0 0 0,-1 0 0 0 0,1-2 0 0 0,1-2 0 0 0,-1-1 0 0 0,0 0 0 0 0,0-1 0 0 0,0 0 0 0 0,0 0 0 0 0,-1 0 0 0 0,0 1 0 0 0,3-1 0 0 0,1-1 0 0 0,-1 1 0 0 0,0 0 0 0 0,0-1 0 0 0,0-1 0 0 0,0 0 0 0 0,-1 2 0 0 0,0-1 0 0 0,0 0 0 0 0,-1-1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6E57-100D-266B-9D13-ECE5E174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043AF-1AFD-C84B-F7D8-81834EAF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EDB2-F22E-455A-8768-D261D8B9877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3A869-3B3C-43EB-8296-A650118E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33D58-6C28-94D5-887D-5154CA3B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F524-8146-4DEB-97C9-A6B79DC4F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0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0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815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99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369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208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44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144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163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95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94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700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18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820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348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4326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FB552-0083-E43C-6AC6-32CF811D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38EA-DE95-4C6D-62E3-9FC5FEDF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7283-BB50-6C6F-6F54-C7DDEB34A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EDB2-F22E-455A-8768-D261D8B9877E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AC6FF-1AC2-757E-8D4E-A826EA322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E11C-4B9C-F4BF-0DE5-0F994099E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AF524-8146-4DEB-97C9-A6B79DC4FE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44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1CDD33-06BA-488E-9145-68F70080CE73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86A-6949-410F-85F9-085CF7B9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614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3.png"/><Relationship Id="rId63" Type="http://schemas.openxmlformats.org/officeDocument/2006/relationships/image" Target="../media/image34.png"/><Relationship Id="rId159" Type="http://schemas.openxmlformats.org/officeDocument/2006/relationships/customXml" Target="../ink/ink80.xml"/><Relationship Id="rId170" Type="http://schemas.openxmlformats.org/officeDocument/2006/relationships/image" Target="../media/image87.png"/><Relationship Id="rId226" Type="http://schemas.openxmlformats.org/officeDocument/2006/relationships/customXml" Target="../ink/ink114.xml"/><Relationship Id="rId268" Type="http://schemas.openxmlformats.org/officeDocument/2006/relationships/image" Target="../media/image135.png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53" Type="http://schemas.openxmlformats.org/officeDocument/2006/relationships/image" Target="../media/image29.png"/><Relationship Id="rId74" Type="http://schemas.openxmlformats.org/officeDocument/2006/relationships/customXml" Target="../ink/ink37.xml"/><Relationship Id="rId128" Type="http://schemas.openxmlformats.org/officeDocument/2006/relationships/image" Target="../media/image66.png"/><Relationship Id="rId149" Type="http://schemas.openxmlformats.org/officeDocument/2006/relationships/customXml" Target="../ink/ink75.xml"/><Relationship Id="rId5" Type="http://schemas.openxmlformats.org/officeDocument/2006/relationships/image" Target="../media/image510.png"/><Relationship Id="rId95" Type="http://schemas.openxmlformats.org/officeDocument/2006/relationships/image" Target="../media/image50.png"/><Relationship Id="rId160" Type="http://schemas.openxmlformats.org/officeDocument/2006/relationships/image" Target="../media/image82.png"/><Relationship Id="rId181" Type="http://schemas.openxmlformats.org/officeDocument/2006/relationships/customXml" Target="../ink/ink91.xml"/><Relationship Id="rId216" Type="http://schemas.openxmlformats.org/officeDocument/2006/relationships/customXml" Target="../ink/ink109.xml"/><Relationship Id="rId237" Type="http://schemas.openxmlformats.org/officeDocument/2006/relationships/customXml" Target="../ink/ink120.xml"/><Relationship Id="rId258" Type="http://schemas.openxmlformats.org/officeDocument/2006/relationships/image" Target="../media/image130.png"/><Relationship Id="rId22" Type="http://schemas.openxmlformats.org/officeDocument/2006/relationships/customXml" Target="../ink/ink11.xml"/><Relationship Id="rId43" Type="http://schemas.openxmlformats.org/officeDocument/2006/relationships/image" Target="../media/image24.png"/><Relationship Id="rId64" Type="http://schemas.openxmlformats.org/officeDocument/2006/relationships/customXml" Target="../ink/ink32.xml"/><Relationship Id="rId118" Type="http://schemas.openxmlformats.org/officeDocument/2006/relationships/image" Target="../media/image61.png"/><Relationship Id="rId139" Type="http://schemas.openxmlformats.org/officeDocument/2006/relationships/customXml" Target="../ink/ink70.xml"/><Relationship Id="rId85" Type="http://schemas.openxmlformats.org/officeDocument/2006/relationships/image" Target="../media/image45.png"/><Relationship Id="rId150" Type="http://schemas.openxmlformats.org/officeDocument/2006/relationships/image" Target="../media/image77.png"/><Relationship Id="rId171" Type="http://schemas.openxmlformats.org/officeDocument/2006/relationships/customXml" Target="../ink/ink86.xml"/><Relationship Id="rId192" Type="http://schemas.openxmlformats.org/officeDocument/2006/relationships/image" Target="../media/image98.png"/><Relationship Id="rId206" Type="http://schemas.openxmlformats.org/officeDocument/2006/relationships/image" Target="../media/image105.png"/><Relationship Id="rId227" Type="http://schemas.openxmlformats.org/officeDocument/2006/relationships/image" Target="../media/image115.png"/><Relationship Id="rId248" Type="http://schemas.openxmlformats.org/officeDocument/2006/relationships/image" Target="../media/image125.png"/><Relationship Id="rId269" Type="http://schemas.openxmlformats.org/officeDocument/2006/relationships/customXml" Target="../ink/ink136.xml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image" Target="../media/image72.png"/><Relationship Id="rId161" Type="http://schemas.openxmlformats.org/officeDocument/2006/relationships/customXml" Target="../ink/ink81.xml"/><Relationship Id="rId182" Type="http://schemas.openxmlformats.org/officeDocument/2006/relationships/image" Target="../media/image93.png"/><Relationship Id="rId217" Type="http://schemas.openxmlformats.org/officeDocument/2006/relationships/image" Target="../media/image110.png"/><Relationship Id="rId6" Type="http://schemas.openxmlformats.org/officeDocument/2006/relationships/customXml" Target="../ink/ink3.xml"/><Relationship Id="rId238" Type="http://schemas.openxmlformats.org/officeDocument/2006/relationships/image" Target="../media/image120.png"/><Relationship Id="rId259" Type="http://schemas.openxmlformats.org/officeDocument/2006/relationships/customXml" Target="../ink/ink131.xml"/><Relationship Id="rId23" Type="http://schemas.openxmlformats.org/officeDocument/2006/relationships/image" Target="../media/image14.png"/><Relationship Id="rId119" Type="http://schemas.openxmlformats.org/officeDocument/2006/relationships/customXml" Target="../ink/ink60.xml"/><Relationship Id="rId270" Type="http://schemas.openxmlformats.org/officeDocument/2006/relationships/image" Target="../media/image136.png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image" Target="../media/image67.png"/><Relationship Id="rId151" Type="http://schemas.openxmlformats.org/officeDocument/2006/relationships/customXml" Target="../ink/ink76.xml"/><Relationship Id="rId172" Type="http://schemas.openxmlformats.org/officeDocument/2006/relationships/image" Target="../media/image88.png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28" Type="http://schemas.openxmlformats.org/officeDocument/2006/relationships/customXml" Target="../ink/ink115.xml"/><Relationship Id="rId249" Type="http://schemas.openxmlformats.org/officeDocument/2006/relationships/customXml" Target="../ink/ink126.xml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image" Target="../media/image131.png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image" Target="../media/image62.png"/><Relationship Id="rId141" Type="http://schemas.openxmlformats.org/officeDocument/2006/relationships/customXml" Target="../ink/ink71.xml"/><Relationship Id="rId7" Type="http://schemas.openxmlformats.org/officeDocument/2006/relationships/image" Target="../media/image6.png"/><Relationship Id="rId162" Type="http://schemas.openxmlformats.org/officeDocument/2006/relationships/image" Target="../media/image83.png"/><Relationship Id="rId183" Type="http://schemas.openxmlformats.org/officeDocument/2006/relationships/customXml" Target="../ink/ink92.xml"/><Relationship Id="rId218" Type="http://schemas.openxmlformats.org/officeDocument/2006/relationships/customXml" Target="../ink/ink110.xml"/><Relationship Id="rId239" Type="http://schemas.openxmlformats.org/officeDocument/2006/relationships/customXml" Target="../ink/ink121.xml"/><Relationship Id="rId250" Type="http://schemas.openxmlformats.org/officeDocument/2006/relationships/image" Target="../media/image126.png"/><Relationship Id="rId24" Type="http://schemas.openxmlformats.org/officeDocument/2006/relationships/customXml" Target="../ink/ink12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31" Type="http://schemas.openxmlformats.org/officeDocument/2006/relationships/customXml" Target="../ink/ink66.xml"/><Relationship Id="rId152" Type="http://schemas.openxmlformats.org/officeDocument/2006/relationships/image" Target="../media/image78.png"/><Relationship Id="rId173" Type="http://schemas.openxmlformats.org/officeDocument/2006/relationships/customXml" Target="../ink/ink87.xml"/><Relationship Id="rId194" Type="http://schemas.openxmlformats.org/officeDocument/2006/relationships/image" Target="../media/image99.png"/><Relationship Id="rId208" Type="http://schemas.openxmlformats.org/officeDocument/2006/relationships/image" Target="../media/image106.png"/><Relationship Id="rId229" Type="http://schemas.openxmlformats.org/officeDocument/2006/relationships/customXml" Target="../ink/ink116.xml"/><Relationship Id="rId240" Type="http://schemas.openxmlformats.org/officeDocument/2006/relationships/image" Target="../media/image121.png"/><Relationship Id="rId261" Type="http://schemas.openxmlformats.org/officeDocument/2006/relationships/customXml" Target="../ink/ink132.xml"/><Relationship Id="rId14" Type="http://schemas.openxmlformats.org/officeDocument/2006/relationships/customXml" Target="../ink/ink7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142" Type="http://schemas.openxmlformats.org/officeDocument/2006/relationships/image" Target="../media/image73.png"/><Relationship Id="rId163" Type="http://schemas.openxmlformats.org/officeDocument/2006/relationships/customXml" Target="../ink/ink82.xml"/><Relationship Id="rId184" Type="http://schemas.openxmlformats.org/officeDocument/2006/relationships/image" Target="../media/image94.png"/><Relationship Id="rId219" Type="http://schemas.openxmlformats.org/officeDocument/2006/relationships/image" Target="../media/image111.png"/><Relationship Id="rId230" Type="http://schemas.openxmlformats.org/officeDocument/2006/relationships/image" Target="../media/image116.png"/><Relationship Id="rId251" Type="http://schemas.openxmlformats.org/officeDocument/2006/relationships/customXml" Target="../ink/ink127.xml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image" Target="../media/image68.png"/><Relationship Id="rId153" Type="http://schemas.openxmlformats.org/officeDocument/2006/relationships/customXml" Target="../ink/ink77.xml"/><Relationship Id="rId174" Type="http://schemas.openxmlformats.org/officeDocument/2006/relationships/image" Target="../media/image89.png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220" Type="http://schemas.openxmlformats.org/officeDocument/2006/relationships/customXml" Target="../ink/ink111.xml"/><Relationship Id="rId241" Type="http://schemas.openxmlformats.org/officeDocument/2006/relationships/customXml" Target="../ink/ink122.xml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262" Type="http://schemas.openxmlformats.org/officeDocument/2006/relationships/image" Target="../media/image132.png"/><Relationship Id="rId78" Type="http://schemas.openxmlformats.org/officeDocument/2006/relationships/customXml" Target="../ink/ink39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image" Target="../media/image63.png"/><Relationship Id="rId143" Type="http://schemas.openxmlformats.org/officeDocument/2006/relationships/customXml" Target="../ink/ink72.xml"/><Relationship Id="rId164" Type="http://schemas.openxmlformats.org/officeDocument/2006/relationships/image" Target="../media/image84.png"/><Relationship Id="rId185" Type="http://schemas.openxmlformats.org/officeDocument/2006/relationships/customXml" Target="../ink/ink93.xml"/><Relationship Id="rId9" Type="http://schemas.openxmlformats.org/officeDocument/2006/relationships/image" Target="../media/image7.png"/><Relationship Id="rId210" Type="http://schemas.openxmlformats.org/officeDocument/2006/relationships/customXml" Target="../ink/ink106.xml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52" Type="http://schemas.openxmlformats.org/officeDocument/2006/relationships/image" Target="../media/image127.png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79.png"/><Relationship Id="rId175" Type="http://schemas.openxmlformats.org/officeDocument/2006/relationships/customXml" Target="../ink/ink88.xml"/><Relationship Id="rId196" Type="http://schemas.openxmlformats.org/officeDocument/2006/relationships/image" Target="../media/image100.png"/><Relationship Id="rId200" Type="http://schemas.openxmlformats.org/officeDocument/2006/relationships/image" Target="../media/image102.png"/><Relationship Id="rId16" Type="http://schemas.openxmlformats.org/officeDocument/2006/relationships/customXml" Target="../ink/ink8.xml"/><Relationship Id="rId221" Type="http://schemas.openxmlformats.org/officeDocument/2006/relationships/image" Target="../media/image112.png"/><Relationship Id="rId242" Type="http://schemas.openxmlformats.org/officeDocument/2006/relationships/image" Target="../media/image122.png"/><Relationship Id="rId263" Type="http://schemas.openxmlformats.org/officeDocument/2006/relationships/customXml" Target="../ink/ink133.xml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customXml" Target="../ink/ink62.xml"/><Relationship Id="rId144" Type="http://schemas.openxmlformats.org/officeDocument/2006/relationships/image" Target="../media/image74.png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186" Type="http://schemas.openxmlformats.org/officeDocument/2006/relationships/image" Target="../media/image95.png"/><Relationship Id="rId211" Type="http://schemas.openxmlformats.org/officeDocument/2006/relationships/image" Target="../media/image107.png"/><Relationship Id="rId232" Type="http://schemas.openxmlformats.org/officeDocument/2006/relationships/image" Target="../media/image117.png"/><Relationship Id="rId253" Type="http://schemas.openxmlformats.org/officeDocument/2006/relationships/customXml" Target="../ink/ink128.xml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image" Target="../media/image69.png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image" Target="../media/image90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customXml" Target="../ink/ink112.xml"/><Relationship Id="rId243" Type="http://schemas.openxmlformats.org/officeDocument/2006/relationships/customXml" Target="../ink/ink123.xml"/><Relationship Id="rId264" Type="http://schemas.openxmlformats.org/officeDocument/2006/relationships/image" Target="../media/image133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image" Target="../media/image64.png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customXml" Target="../ink/ink73.xml"/><Relationship Id="rId166" Type="http://schemas.openxmlformats.org/officeDocument/2006/relationships/image" Target="../media/image85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3.xml"/><Relationship Id="rId212" Type="http://schemas.openxmlformats.org/officeDocument/2006/relationships/customXml" Target="../ink/ink107.xml"/><Relationship Id="rId233" Type="http://schemas.openxmlformats.org/officeDocument/2006/relationships/customXml" Target="../ink/ink118.xml"/><Relationship Id="rId254" Type="http://schemas.openxmlformats.org/officeDocument/2006/relationships/image" Target="../media/image128.png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customXml" Target="../ink/ink68.xml"/><Relationship Id="rId156" Type="http://schemas.openxmlformats.org/officeDocument/2006/relationships/image" Target="../media/image80.png"/><Relationship Id="rId177" Type="http://schemas.openxmlformats.org/officeDocument/2006/relationships/customXml" Target="../ink/ink89.xml"/><Relationship Id="rId198" Type="http://schemas.openxmlformats.org/officeDocument/2006/relationships/image" Target="../media/image101.png"/><Relationship Id="rId202" Type="http://schemas.openxmlformats.org/officeDocument/2006/relationships/image" Target="../media/image103.png"/><Relationship Id="rId223" Type="http://schemas.openxmlformats.org/officeDocument/2006/relationships/image" Target="../media/image113.png"/><Relationship Id="rId244" Type="http://schemas.openxmlformats.org/officeDocument/2006/relationships/image" Target="../media/image123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customXml" Target="../ink/ink134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customXml" Target="../ink/ink63.xml"/><Relationship Id="rId146" Type="http://schemas.openxmlformats.org/officeDocument/2006/relationships/image" Target="../media/image75.png"/><Relationship Id="rId167" Type="http://schemas.openxmlformats.org/officeDocument/2006/relationships/customXml" Target="../ink/ink84.xml"/><Relationship Id="rId188" Type="http://schemas.openxmlformats.org/officeDocument/2006/relationships/image" Target="../media/image96.png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image" Target="../media/image108.png"/><Relationship Id="rId234" Type="http://schemas.openxmlformats.org/officeDocument/2006/relationships/image" Target="../media/image118.png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customXml" Target="../ink/ink129.xml"/><Relationship Id="rId40" Type="http://schemas.openxmlformats.org/officeDocument/2006/relationships/customXml" Target="../ink/ink20.xml"/><Relationship Id="rId115" Type="http://schemas.openxmlformats.org/officeDocument/2006/relationships/image" Target="../media/image60.png"/><Relationship Id="rId136" Type="http://schemas.openxmlformats.org/officeDocument/2006/relationships/image" Target="../media/image70.png"/><Relationship Id="rId157" Type="http://schemas.openxmlformats.org/officeDocument/2006/relationships/customXml" Target="../ink/ink79.xml"/><Relationship Id="rId178" Type="http://schemas.openxmlformats.org/officeDocument/2006/relationships/image" Target="../media/image91.png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12.png"/><Relationship Id="rId224" Type="http://schemas.openxmlformats.org/officeDocument/2006/relationships/customXml" Target="../ink/ink113.xml"/><Relationship Id="rId245" Type="http://schemas.openxmlformats.org/officeDocument/2006/relationships/customXml" Target="../ink/ink124.xml"/><Relationship Id="rId266" Type="http://schemas.openxmlformats.org/officeDocument/2006/relationships/image" Target="../media/image134.png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image" Target="../media/image65.png"/><Relationship Id="rId147" Type="http://schemas.openxmlformats.org/officeDocument/2006/relationships/customXml" Target="../ink/ink74.xml"/><Relationship Id="rId168" Type="http://schemas.openxmlformats.org/officeDocument/2006/relationships/image" Target="../media/image86.png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customXml" Target="../ink/ink95.xml"/><Relationship Id="rId3" Type="http://schemas.openxmlformats.org/officeDocument/2006/relationships/image" Target="../media/image410.png"/><Relationship Id="rId214" Type="http://schemas.openxmlformats.org/officeDocument/2006/relationships/customXml" Target="../ink/ink108.xml"/><Relationship Id="rId235" Type="http://schemas.openxmlformats.org/officeDocument/2006/relationships/customXml" Target="../ink/ink119.xml"/><Relationship Id="rId256" Type="http://schemas.openxmlformats.org/officeDocument/2006/relationships/image" Target="../media/image129.png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image" Target="../media/image81.png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179" Type="http://schemas.openxmlformats.org/officeDocument/2006/relationships/customXml" Target="../ink/ink90.xml"/><Relationship Id="rId190" Type="http://schemas.openxmlformats.org/officeDocument/2006/relationships/image" Target="../media/image97.png"/><Relationship Id="rId204" Type="http://schemas.openxmlformats.org/officeDocument/2006/relationships/image" Target="../media/image104.png"/><Relationship Id="rId225" Type="http://schemas.openxmlformats.org/officeDocument/2006/relationships/image" Target="../media/image114.png"/><Relationship Id="rId246" Type="http://schemas.openxmlformats.org/officeDocument/2006/relationships/image" Target="../media/image124.png"/><Relationship Id="rId267" Type="http://schemas.openxmlformats.org/officeDocument/2006/relationships/customXml" Target="../ink/ink135.xml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94" Type="http://schemas.openxmlformats.org/officeDocument/2006/relationships/customXml" Target="../ink/ink47.xml"/><Relationship Id="rId148" Type="http://schemas.openxmlformats.org/officeDocument/2006/relationships/image" Target="../media/image76.png"/><Relationship Id="rId169" Type="http://schemas.openxmlformats.org/officeDocument/2006/relationships/customXml" Target="../ink/ink85.xml"/><Relationship Id="rId4" Type="http://schemas.openxmlformats.org/officeDocument/2006/relationships/customXml" Target="../ink/ink2.xml"/><Relationship Id="rId180" Type="http://schemas.openxmlformats.org/officeDocument/2006/relationships/image" Target="../media/image92.png"/><Relationship Id="rId215" Type="http://schemas.openxmlformats.org/officeDocument/2006/relationships/image" Target="../media/image109.png"/><Relationship Id="rId236" Type="http://schemas.openxmlformats.org/officeDocument/2006/relationships/image" Target="../media/image119.png"/><Relationship Id="rId257" Type="http://schemas.openxmlformats.org/officeDocument/2006/relationships/customXml" Target="../ink/ink130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71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5.xml"/><Relationship Id="rId107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99473B-6869-52C4-FEAF-BA9E7BC0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Choices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2DD5D-E471-C64C-59CA-7BAAF77016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9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4242-0827-953F-380A-F05E7DCD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4CE2-48AC-C9D7-25D1-AB599C43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Pros: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- Is randomized for fairness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- Can set group numbers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- Exports final grouping as a easily shared excel file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- Is alterable after for more human purposes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047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701B-1218-C307-C6A9-374D967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6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AAB239-DC63-91BC-2B9B-EB03A523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2A356-72AF-085A-84A6-81E6E9FFD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2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EDD85A-CCCF-163B-8B6D-C84C0037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98D41-5B51-B196-E2E5-6CE9CAF3D6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1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8886-D1A7-F935-9158-4CA03F67D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14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04B3-A5B8-E3A2-B4A8-E032C828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Positives from our communication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0A63-B90C-FB1B-B921-F5C74E80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Allowed us as a group to figure out quickly which section of work each member should do</a:t>
            </a:r>
          </a:p>
          <a:p>
            <a:r>
              <a:rPr lang="en-US" dirty="0"/>
              <a:t>If one of us were unavailable for a checkpoint we informed them to let them know with a good amount of notice</a:t>
            </a:r>
          </a:p>
          <a:p>
            <a:r>
              <a:rPr lang="en-US" dirty="0"/>
              <a:t>If one of us were struggling with a certain part of the work, we asked for help from the other members, and the other members provided help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7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32CA-9D94-6E70-2A1E-4D3F5817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Negatives from our communication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0F40-E549-1A43-3D4B-F5DBDADF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one member who told us that they were going to complete a particular part of the code, but they didn’t and also didn’t contact us after that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74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Algorithm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William Alexander Strove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99973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B8EF-9AC2-130B-DA08-49B8AF6F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FE22-9AAF-CCA1-C224-E92F5373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Placement: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In the teacher's login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Has a page to change the groups afterward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6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D7C722-749E-DFF3-166F-BF230163242E}"/>
                  </a:ext>
                </a:extLst>
              </p14:cNvPr>
              <p14:cNvContentPartPr/>
              <p14:nvPr/>
            </p14:nvContentPartPr>
            <p14:xfrm>
              <a:off x="1185465" y="2651888"/>
              <a:ext cx="800099" cy="85724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D7C722-749E-DFF3-166F-BF2301632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461" y="2633909"/>
                <a:ext cx="835747" cy="892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28F948-3883-8534-E6CE-3FEA8A894805}"/>
                  </a:ext>
                </a:extLst>
              </p14:cNvPr>
              <p14:cNvContentPartPr/>
              <p14:nvPr/>
            </p14:nvContentPartPr>
            <p14:xfrm>
              <a:off x="1312843" y="3084722"/>
              <a:ext cx="238124" cy="15239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28F948-3883-8534-E6CE-3FEA8A8948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4885" y="3067285"/>
                <a:ext cx="273681" cy="186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CD11D5-5910-381C-0263-5513D198BAB8}"/>
                  </a:ext>
                </a:extLst>
              </p14:cNvPr>
              <p14:cNvContentPartPr/>
              <p14:nvPr/>
            </p14:nvContentPartPr>
            <p14:xfrm>
              <a:off x="1402738" y="3066361"/>
              <a:ext cx="104775" cy="2381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CD11D5-5910-381C-0263-5513D198BA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4485" y="3048100"/>
                <a:ext cx="140917" cy="274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DEFE1A-FE12-D5DC-22C4-32056F76CBD5}"/>
                  </a:ext>
                </a:extLst>
              </p14:cNvPr>
              <p14:cNvContentPartPr/>
              <p14:nvPr/>
            </p14:nvContentPartPr>
            <p14:xfrm>
              <a:off x="1725975" y="2992915"/>
              <a:ext cx="123825" cy="28574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DEFE1A-FE12-D5DC-22C4-32056F76CB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8535" y="2975033"/>
                <a:ext cx="158356" cy="321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B0B04F-1CC5-F61F-E795-6FAF59C6B104}"/>
                  </a:ext>
                </a:extLst>
              </p14:cNvPr>
              <p14:cNvContentPartPr/>
              <p14:nvPr/>
            </p14:nvContentPartPr>
            <p14:xfrm>
              <a:off x="3719592" y="1846881"/>
              <a:ext cx="104775" cy="4362449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B0B04F-1CC5-F61F-E795-6FAF59C6B1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1589" y="1828886"/>
                <a:ext cx="140420" cy="43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BF727BF-C77F-2CC6-4189-0A273D5742E2}"/>
                  </a:ext>
                </a:extLst>
              </p14:cNvPr>
              <p14:cNvContentPartPr/>
              <p14:nvPr/>
            </p14:nvContentPartPr>
            <p14:xfrm>
              <a:off x="3732508" y="1845980"/>
              <a:ext cx="5629274" cy="2857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BF727BF-C77F-2CC6-4189-0A273D5742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14507" y="1827425"/>
                <a:ext cx="5664916" cy="65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6E29EA-717B-416B-FB2B-91D1FD5B3742}"/>
                  </a:ext>
                </a:extLst>
              </p14:cNvPr>
              <p14:cNvContentPartPr/>
              <p14:nvPr/>
            </p14:nvContentPartPr>
            <p14:xfrm>
              <a:off x="9402305" y="1846881"/>
              <a:ext cx="76199" cy="433387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6E29EA-717B-416B-FB2B-91D1FD5B37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4828" y="1828883"/>
                <a:ext cx="110803" cy="4369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8BEBDD9-C925-43A5-4E07-8ECFB8827270}"/>
                  </a:ext>
                </a:extLst>
              </p14:cNvPr>
              <p14:cNvContentPartPr/>
              <p14:nvPr/>
            </p14:nvContentPartPr>
            <p14:xfrm>
              <a:off x="3810000" y="6158718"/>
              <a:ext cx="5724524" cy="10477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8BEBDD9-C925-43A5-4E07-8ECFB88272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1993" y="6141138"/>
                <a:ext cx="5760178" cy="139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F89C2D-C8F8-BF60-ACDD-5AB3A8A5B2F8}"/>
                  </a:ext>
                </a:extLst>
              </p14:cNvPr>
              <p14:cNvContentPartPr/>
              <p14:nvPr/>
            </p14:nvContentPartPr>
            <p14:xfrm>
              <a:off x="2209345" y="2464766"/>
              <a:ext cx="904874" cy="100012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F89C2D-C8F8-BF60-ACDD-5AB3A8A5B2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91370" y="2446739"/>
                <a:ext cx="940465" cy="1035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1BD4BB-C227-DF7F-E8B2-C0E81D22BAE9}"/>
                  </a:ext>
                </a:extLst>
              </p14:cNvPr>
              <p14:cNvContentPartPr/>
              <p14:nvPr/>
            </p14:nvContentPartPr>
            <p14:xfrm>
              <a:off x="2673457" y="3035085"/>
              <a:ext cx="228600" cy="9524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1BD4BB-C227-DF7F-E8B2-C0E81D22BA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55709" y="2558885"/>
                <a:ext cx="263742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6AA05C-C13B-C429-6CF5-A69B40C90A48}"/>
                  </a:ext>
                </a:extLst>
              </p14:cNvPr>
              <p14:cNvContentPartPr/>
              <p14:nvPr/>
            </p14:nvContentPartPr>
            <p14:xfrm>
              <a:off x="2479176" y="2776217"/>
              <a:ext cx="323849" cy="46672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6AA05C-C13B-C429-6CF5-A69B40C90A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61023" y="2758225"/>
                <a:ext cx="359792" cy="502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53C0D57-0FD3-4B30-0412-7DDB2254B5C2}"/>
                  </a:ext>
                </a:extLst>
              </p14:cNvPr>
              <p14:cNvContentPartPr/>
              <p14:nvPr/>
            </p14:nvContentPartPr>
            <p14:xfrm>
              <a:off x="2608881" y="1251720"/>
              <a:ext cx="1590674" cy="1333499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53C0D57-0FD3-4B30-0412-7DDB2254B5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90919" y="1233695"/>
                <a:ext cx="1626238" cy="1369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D1AA67-DE1D-E153-D3FC-150E5B7C6A6A}"/>
                  </a:ext>
                </a:extLst>
              </p14:cNvPr>
              <p14:cNvContentPartPr/>
              <p14:nvPr/>
            </p14:nvContentPartPr>
            <p14:xfrm>
              <a:off x="4107050" y="1658416"/>
              <a:ext cx="171449" cy="16192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D1AA67-DE1D-E153-D3FC-150E5B7C6A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88811" y="1639932"/>
                <a:ext cx="207563" cy="198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3F8168-EC66-198B-1B4D-CDA808CC1057}"/>
                  </a:ext>
                </a:extLst>
              </p14:cNvPr>
              <p14:cNvContentPartPr/>
              <p14:nvPr/>
            </p14:nvContentPartPr>
            <p14:xfrm>
              <a:off x="1528963" y="669685"/>
              <a:ext cx="3276599" cy="2085974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3F8168-EC66-198B-1B4D-CDA808CC10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10968" y="651650"/>
                <a:ext cx="3312230" cy="212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B265D30-593D-F908-CDC4-96094D94987F}"/>
                  </a:ext>
                </a:extLst>
              </p14:cNvPr>
              <p14:cNvContentPartPr/>
              <p14:nvPr/>
            </p14:nvContentPartPr>
            <p14:xfrm>
              <a:off x="4649491" y="1654981"/>
              <a:ext cx="304799" cy="238124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B265D30-593D-F908-CDC4-96094D9498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31391" y="1637077"/>
                <a:ext cx="340636" cy="273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43738E-B9A1-8FC7-8A6F-4F71A9D9D1C1}"/>
                  </a:ext>
                </a:extLst>
              </p14:cNvPr>
              <p14:cNvContentPartPr/>
              <p14:nvPr/>
            </p14:nvContentPartPr>
            <p14:xfrm>
              <a:off x="4481593" y="1872711"/>
              <a:ext cx="9524" cy="533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43738E-B9A1-8FC7-8A6F-4F71A9D9D1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05393" y="1854580"/>
                <a:ext cx="952400" cy="569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1CEFD7-451C-A58E-887C-64D42D423284}"/>
                  </a:ext>
                </a:extLst>
              </p14:cNvPr>
              <p14:cNvContentPartPr/>
              <p14:nvPr/>
            </p14:nvContentPartPr>
            <p14:xfrm>
              <a:off x="3797084" y="2053525"/>
              <a:ext cx="266700" cy="257174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1CEFD7-451C-A58E-887C-64D42D4232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79112" y="2035337"/>
                <a:ext cx="302284" cy="293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1C6BF0A-1454-CEE0-0542-05E8A352DF65}"/>
                  </a:ext>
                </a:extLst>
              </p14:cNvPr>
              <p14:cNvContentPartPr/>
              <p14:nvPr/>
            </p14:nvContentPartPr>
            <p14:xfrm>
              <a:off x="3939152" y="2012134"/>
              <a:ext cx="114300" cy="27622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1C6BF0A-1454-CEE0-0542-05E8A352DF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20951" y="1993985"/>
                <a:ext cx="150337" cy="3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0DBEF53-DAEA-3E36-A02A-5D67A35AB7E9}"/>
                  </a:ext>
                </a:extLst>
              </p14:cNvPr>
              <p14:cNvContentPartPr/>
              <p14:nvPr/>
            </p14:nvContentPartPr>
            <p14:xfrm>
              <a:off x="4933627" y="2143932"/>
              <a:ext cx="152400" cy="9524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0DBEF53-DAEA-3E36-A02A-5D67A35AB7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15782" y="2131400"/>
                <a:ext cx="187734" cy="34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A79F8BE-CB8C-C98C-9474-EEB17AA970B3}"/>
                  </a:ext>
                </a:extLst>
              </p14:cNvPr>
              <p14:cNvContentPartPr/>
              <p14:nvPr/>
            </p14:nvContentPartPr>
            <p14:xfrm>
              <a:off x="4699733" y="2012878"/>
              <a:ext cx="314325" cy="219074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A79F8BE-CB8C-C98C-9474-EEB17AA970B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81585" y="1995211"/>
                <a:ext cx="350258" cy="254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090415B-FF59-037A-FDFF-15E70CBEEBA0}"/>
                  </a:ext>
                </a:extLst>
              </p14:cNvPr>
              <p14:cNvContentPartPr/>
              <p14:nvPr/>
            </p14:nvContentPartPr>
            <p14:xfrm>
              <a:off x="4119966" y="2428067"/>
              <a:ext cx="257174" cy="895349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090415B-FF59-037A-FDFF-15E70CBEEB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01649" y="2410095"/>
                <a:ext cx="293442" cy="930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6BE8F06-0C2F-482B-A73F-5F3C6FC28EE1}"/>
                  </a:ext>
                </a:extLst>
              </p14:cNvPr>
              <p14:cNvContentPartPr/>
              <p14:nvPr/>
            </p14:nvContentPartPr>
            <p14:xfrm>
              <a:off x="4158712" y="3040997"/>
              <a:ext cx="257174" cy="352424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6BE8F06-0C2F-482B-A73F-5F3C6FC28E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41025" y="3023234"/>
                <a:ext cx="292195" cy="387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229AD4-891B-26BE-36FF-7C04054D4B4D}"/>
                  </a:ext>
                </a:extLst>
              </p14:cNvPr>
              <p14:cNvContentPartPr/>
              <p14:nvPr/>
            </p14:nvContentPartPr>
            <p14:xfrm>
              <a:off x="4132881" y="3474203"/>
              <a:ext cx="38099" cy="781049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229AD4-891B-26BE-36FF-7C04054D4B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16023" y="3456314"/>
                <a:ext cx="71478" cy="816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A57147-759E-7A34-D899-CE1DCD8E2DBA}"/>
                  </a:ext>
                </a:extLst>
              </p14:cNvPr>
              <p14:cNvContentPartPr/>
              <p14:nvPr/>
            </p14:nvContentPartPr>
            <p14:xfrm>
              <a:off x="3939153" y="3396712"/>
              <a:ext cx="9524" cy="9524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A57147-759E-7A34-D899-CE1DCD8E2DB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62953" y="2920512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4B19AEA-FE8F-DD24-CE1E-D6908586AA62}"/>
                  </a:ext>
                </a:extLst>
              </p14:cNvPr>
              <p14:cNvContentPartPr/>
              <p14:nvPr/>
            </p14:nvContentPartPr>
            <p14:xfrm>
              <a:off x="4158711" y="3460053"/>
              <a:ext cx="1447799" cy="38099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4B19AEA-FE8F-DD24-CE1E-D6908586AA6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40686" y="3443195"/>
                <a:ext cx="1483489" cy="71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E134755-1D79-C742-8C8F-8F27DF2AFEC9}"/>
                  </a:ext>
                </a:extLst>
              </p14:cNvPr>
              <p14:cNvContentPartPr/>
              <p14:nvPr/>
            </p14:nvContentPartPr>
            <p14:xfrm>
              <a:off x="5618135" y="3500033"/>
              <a:ext cx="38099" cy="838199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E134755-1D79-C742-8C8F-8F27DF2AFE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01127" y="3481999"/>
                <a:ext cx="71776" cy="873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1BFA29A-E769-C832-DD6F-2D799C6651EC}"/>
                  </a:ext>
                </a:extLst>
              </p14:cNvPr>
              <p14:cNvContentPartPr/>
              <p14:nvPr/>
            </p14:nvContentPartPr>
            <p14:xfrm>
              <a:off x="4184542" y="4196139"/>
              <a:ext cx="1523999" cy="5715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1BFA29A-E769-C832-DD6F-2D799C6651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66596" y="4176961"/>
                <a:ext cx="1559533" cy="95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A955735-4F26-9CA4-714B-6F50E7853FBC}"/>
                  </a:ext>
                </a:extLst>
              </p14:cNvPr>
              <p14:cNvContentPartPr/>
              <p14:nvPr/>
            </p14:nvContentPartPr>
            <p14:xfrm>
              <a:off x="4403539" y="3512948"/>
              <a:ext cx="9524" cy="67627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A955735-4F26-9CA4-714B-6F50E7853F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91007" y="3494933"/>
                <a:ext cx="34337" cy="711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BC54168-467D-9EC0-956C-3C8F7FB5FD14}"/>
                  </a:ext>
                </a:extLst>
              </p14:cNvPr>
              <p14:cNvContentPartPr/>
              <p14:nvPr/>
            </p14:nvContentPartPr>
            <p14:xfrm>
              <a:off x="4623661" y="3474203"/>
              <a:ext cx="9524" cy="74295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BC54168-467D-9EC0-956C-3C8F7FB5FD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7461" y="3456266"/>
                <a:ext cx="952400" cy="778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577E943-EA2B-EFC0-8001-12EB2994FDA5}"/>
                  </a:ext>
                </a:extLst>
              </p14:cNvPr>
              <p14:cNvContentPartPr/>
              <p14:nvPr/>
            </p14:nvContentPartPr>
            <p14:xfrm>
              <a:off x="4946542" y="3448372"/>
              <a:ext cx="9524" cy="74295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577E943-EA2B-EFC0-8001-12EB2994FD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70342" y="3430383"/>
                <a:ext cx="952400" cy="778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8DBCC73-8A80-B231-6801-918AEA557BA0}"/>
                  </a:ext>
                </a:extLst>
              </p14:cNvPr>
              <p14:cNvContentPartPr/>
              <p14:nvPr/>
            </p14:nvContentPartPr>
            <p14:xfrm>
              <a:off x="5204847" y="3525864"/>
              <a:ext cx="9524" cy="723899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8DBCC73-8A80-B231-6801-918AEA557B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73100" y="3507794"/>
                <a:ext cx="72382" cy="759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7445EAB-05F9-8D45-8A44-82124395A105}"/>
                  </a:ext>
                </a:extLst>
              </p14:cNvPr>
              <p14:cNvContentPartPr/>
              <p14:nvPr/>
            </p14:nvContentPartPr>
            <p14:xfrm>
              <a:off x="4197457" y="3887492"/>
              <a:ext cx="1485899" cy="9524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7445EAB-05F9-8D45-8A44-82124395A1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79437" y="3411292"/>
                <a:ext cx="1521578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7FD8CA0-9DF9-4DEF-6497-EAA343EE9148}"/>
                  </a:ext>
                </a:extLst>
              </p14:cNvPr>
              <p14:cNvContentPartPr/>
              <p14:nvPr/>
            </p14:nvContentPartPr>
            <p14:xfrm>
              <a:off x="5385661" y="3551694"/>
              <a:ext cx="9524" cy="20002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7FD8CA0-9DF9-4DEF-6497-EAA343EE914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09461" y="3533543"/>
                <a:ext cx="952400" cy="235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9AB2552-F018-879B-DA17-056810B7D153}"/>
                  </a:ext>
                </a:extLst>
              </p14:cNvPr>
              <p14:cNvContentPartPr/>
              <p14:nvPr/>
            </p14:nvContentPartPr>
            <p14:xfrm>
              <a:off x="5333999" y="3977897"/>
              <a:ext cx="104775" cy="123825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9AB2552-F018-879B-DA17-056810B7D15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15996" y="3959305"/>
                <a:ext cx="140420" cy="160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AFA8995-1DC5-F621-30A8-E41FE130AD36}"/>
                  </a:ext>
                </a:extLst>
              </p14:cNvPr>
              <p14:cNvContentPartPr/>
              <p14:nvPr/>
            </p14:nvContentPartPr>
            <p14:xfrm>
              <a:off x="5442336" y="3990813"/>
              <a:ext cx="9524" cy="18097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AFA8995-1DC5-F621-30A8-E41FE130AD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21632" y="3972459"/>
                <a:ext cx="50519" cy="217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A0D7484-D82D-09B0-51F4-BBA45D595BBD}"/>
                  </a:ext>
                </a:extLst>
              </p14:cNvPr>
              <p14:cNvContentPartPr/>
              <p14:nvPr/>
            </p14:nvContentPartPr>
            <p14:xfrm>
              <a:off x="5334061" y="3177153"/>
              <a:ext cx="76199" cy="219074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0D7484-D82D-09B0-51F4-BBA45D595BB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16422" y="3158897"/>
                <a:ext cx="111124" cy="255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5D315EB-B86C-9BEC-DF58-DF9DF9FDFF05}"/>
                  </a:ext>
                </a:extLst>
              </p14:cNvPr>
              <p14:cNvContentPartPr/>
              <p14:nvPr/>
            </p14:nvContentPartPr>
            <p14:xfrm>
              <a:off x="5398576" y="3332135"/>
              <a:ext cx="85724" cy="4762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5D315EB-B86C-9BEC-DF58-DF9DF9FDFF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81081" y="3314496"/>
                <a:ext cx="120363" cy="8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473AB0-988E-BFB3-3F99-DB1112BD8AAE}"/>
                  </a:ext>
                </a:extLst>
              </p14:cNvPr>
              <p14:cNvContentPartPr/>
              <p14:nvPr/>
            </p14:nvContentPartPr>
            <p14:xfrm>
              <a:off x="5321084" y="3280474"/>
              <a:ext cx="180975" cy="38099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473AB0-988E-BFB3-3F99-DB1112BD8A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03236" y="3260209"/>
                <a:ext cx="216313" cy="78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8EDB253-81C0-B5D1-65A0-78420264C06A}"/>
                  </a:ext>
                </a:extLst>
              </p14:cNvPr>
              <p14:cNvContentPartPr/>
              <p14:nvPr/>
            </p14:nvContentPartPr>
            <p14:xfrm>
              <a:off x="9797572" y="1911457"/>
              <a:ext cx="161924" cy="4324349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8EDB253-81C0-B5D1-65A0-78420264C06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79540" y="1893464"/>
                <a:ext cx="197627" cy="4359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7FF08A6-8E02-C056-2DA4-14EFD41F828A}"/>
                  </a:ext>
                </a:extLst>
              </p14:cNvPr>
              <p14:cNvContentPartPr/>
              <p14:nvPr/>
            </p14:nvContentPartPr>
            <p14:xfrm>
              <a:off x="9730276" y="1869913"/>
              <a:ext cx="1600199" cy="4381499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7FF08A6-8E02-C056-2DA4-14EFD41F828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12252" y="1851913"/>
                <a:ext cx="1635887" cy="4417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E65E361-7F08-D507-D371-84BBBE0B38E8}"/>
                  </a:ext>
                </a:extLst>
              </p14:cNvPr>
              <p14:cNvContentPartPr/>
              <p14:nvPr/>
            </p14:nvContentPartPr>
            <p14:xfrm>
              <a:off x="10061162" y="3435457"/>
              <a:ext cx="9524" cy="514349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E65E361-7F08-D507-D371-84BBBE0B38E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47934" y="3417498"/>
                <a:ext cx="35715" cy="549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1E3E341-ABFD-D3EE-4AF6-2E86FFA8F7F3}"/>
                  </a:ext>
                </a:extLst>
              </p14:cNvPr>
              <p14:cNvContentPartPr/>
              <p14:nvPr/>
            </p14:nvContentPartPr>
            <p14:xfrm>
              <a:off x="10012365" y="3409064"/>
              <a:ext cx="333374" cy="533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1E3E341-ABFD-D3EE-4AF6-2E86FFA8F7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94384" y="3391007"/>
                <a:ext cx="368977" cy="569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974A7DC-EB2A-060C-C280-1124B6A77BFF}"/>
                  </a:ext>
                </a:extLst>
              </p14:cNvPr>
              <p14:cNvContentPartPr/>
              <p14:nvPr/>
            </p14:nvContentPartPr>
            <p14:xfrm>
              <a:off x="10498605" y="3349666"/>
              <a:ext cx="333374" cy="685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74A7DC-EB2A-060C-C280-1124B6A77BF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480526" y="3331619"/>
                <a:ext cx="369170" cy="721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081A160-AD84-800F-C264-B5CD4E0A2A0E}"/>
                  </a:ext>
                </a:extLst>
              </p14:cNvPr>
              <p14:cNvContentPartPr/>
              <p14:nvPr/>
            </p14:nvContentPartPr>
            <p14:xfrm>
              <a:off x="6250428" y="2105186"/>
              <a:ext cx="38099" cy="704849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081A160-AD84-800F-C264-B5CD4E0A2A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33863" y="2087187"/>
                <a:ext cx="70897" cy="740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E2F480E-77A1-1304-A121-F2AD3C80C441}"/>
                  </a:ext>
                </a:extLst>
              </p14:cNvPr>
              <p14:cNvContentPartPr/>
              <p14:nvPr/>
            </p14:nvContentPartPr>
            <p14:xfrm>
              <a:off x="6238068" y="2065876"/>
              <a:ext cx="1952624" cy="76199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E2F480E-77A1-1304-A121-F2AD3C80C44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20038" y="2048714"/>
                <a:ext cx="1988323" cy="110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D29668D-BB47-794B-B4F4-9395DE313B64}"/>
                  </a:ext>
                </a:extLst>
              </p14:cNvPr>
              <p14:cNvContentPartPr/>
              <p14:nvPr/>
            </p14:nvContentPartPr>
            <p14:xfrm>
              <a:off x="8201185" y="2066440"/>
              <a:ext cx="28575" cy="781049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D29668D-BB47-794B-B4F4-9395DE313B6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82135" y="2048468"/>
                <a:ext cx="66294" cy="816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F83612E-0B1D-51E6-5F54-12C2F108BA38}"/>
                  </a:ext>
                </a:extLst>
              </p14:cNvPr>
              <p14:cNvContentPartPr/>
              <p14:nvPr/>
            </p14:nvContentPartPr>
            <p14:xfrm>
              <a:off x="6315559" y="2748093"/>
              <a:ext cx="1885949" cy="104775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F83612E-0B1D-51E6-5F54-12C2F108BA3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97543" y="2730630"/>
                <a:ext cx="1921621" cy="139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AEB465A-BED8-389B-AD90-C1FF2CED832F}"/>
                  </a:ext>
                </a:extLst>
              </p14:cNvPr>
              <p14:cNvContentPartPr/>
              <p14:nvPr/>
            </p14:nvContentPartPr>
            <p14:xfrm>
              <a:off x="6560949" y="2350576"/>
              <a:ext cx="38099" cy="323849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AEB465A-BED8-389B-AD90-C1FF2CED832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544091" y="2332524"/>
                <a:ext cx="71478" cy="359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3B9A71F-9F21-EE99-5B18-ED7345189CF4}"/>
                  </a:ext>
                </a:extLst>
              </p14:cNvPr>
              <p14:cNvContentPartPr/>
              <p14:nvPr/>
            </p14:nvContentPartPr>
            <p14:xfrm>
              <a:off x="6586780" y="2295026"/>
              <a:ext cx="238124" cy="43815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3B9A71F-9F21-EE99-5B18-ED7345189CF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68519" y="2276995"/>
                <a:ext cx="274281" cy="47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B199E06-0DE6-CDD1-9505-EAF960CA30FC}"/>
                  </a:ext>
                </a:extLst>
              </p14:cNvPr>
              <p14:cNvContentPartPr/>
              <p14:nvPr/>
            </p14:nvContentPartPr>
            <p14:xfrm>
              <a:off x="6947894" y="2321640"/>
              <a:ext cx="219074" cy="342899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B199E06-0DE6-CDD1-9505-EAF960CA30F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30227" y="2303497"/>
                <a:ext cx="254055" cy="378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D9F6740-6EF0-5BCB-9FF1-C09264D5D73A}"/>
                  </a:ext>
                </a:extLst>
              </p14:cNvPr>
              <p14:cNvContentPartPr/>
              <p14:nvPr/>
            </p14:nvContentPartPr>
            <p14:xfrm>
              <a:off x="7271287" y="2357115"/>
              <a:ext cx="200025" cy="257174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D9F6740-6EF0-5BCB-9FF1-C09264D5D73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53234" y="2339181"/>
                <a:ext cx="235770" cy="29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EA2A994-E0C1-3AAA-6D07-D825B0D3B699}"/>
                  </a:ext>
                </a:extLst>
              </p14:cNvPr>
              <p14:cNvContentPartPr/>
              <p14:nvPr/>
            </p14:nvContentPartPr>
            <p14:xfrm>
              <a:off x="7671660" y="2363491"/>
              <a:ext cx="123825" cy="209549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EA2A994-E0C1-3AAA-6D07-D825B0D3B69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53397" y="2345822"/>
                <a:ext cx="159986" cy="244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E313C13-BAEC-2758-A825-2D8309B2F83C}"/>
                  </a:ext>
                </a:extLst>
              </p14:cNvPr>
              <p14:cNvContentPartPr/>
              <p14:nvPr/>
            </p14:nvContentPartPr>
            <p14:xfrm>
              <a:off x="7757570" y="2376406"/>
              <a:ext cx="57150" cy="2667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E313C13-BAEC-2758-A825-2D8309B2F83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39369" y="2358361"/>
                <a:ext cx="93187" cy="30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950EB61-9965-A570-065E-1EEB09993D26}"/>
                  </a:ext>
                </a:extLst>
              </p14:cNvPr>
              <p14:cNvContentPartPr/>
              <p14:nvPr/>
            </p14:nvContentPartPr>
            <p14:xfrm>
              <a:off x="7774983" y="2479728"/>
              <a:ext cx="161924" cy="142875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950EB61-9965-A570-065E-1EEB09993D2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6991" y="2461779"/>
                <a:ext cx="197547" cy="17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8D65849-12B9-C80C-1330-DE9398BDB2A0}"/>
                  </a:ext>
                </a:extLst>
              </p14:cNvPr>
              <p14:cNvContentPartPr/>
              <p14:nvPr/>
            </p14:nvContentPartPr>
            <p14:xfrm>
              <a:off x="7994541" y="2376407"/>
              <a:ext cx="123825" cy="238124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8D65849-12B9-C80C-1330-DE9398BDB2A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76004" y="2358230"/>
                <a:ext cx="160528" cy="274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2558904-4E95-7451-A448-AA3079C8F069}"/>
                  </a:ext>
                </a:extLst>
              </p14:cNvPr>
              <p14:cNvContentPartPr/>
              <p14:nvPr/>
            </p14:nvContentPartPr>
            <p14:xfrm>
              <a:off x="4326610" y="4468678"/>
              <a:ext cx="38099" cy="409574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2558904-4E95-7451-A448-AA3079C8F06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08807" y="4450808"/>
                <a:ext cx="73349" cy="444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376409F-2460-EEC5-94AC-07064C85085F}"/>
                  </a:ext>
                </a:extLst>
              </p14:cNvPr>
              <p14:cNvContentPartPr/>
              <p14:nvPr/>
            </p14:nvContentPartPr>
            <p14:xfrm>
              <a:off x="4158712" y="4700291"/>
              <a:ext cx="371474" cy="17144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376409F-2460-EEC5-94AC-07064C85085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40853" y="4682652"/>
                <a:ext cx="406835" cy="20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091A3D9-6AE5-6064-23A9-341C7D7D3845}"/>
                  </a:ext>
                </a:extLst>
              </p14:cNvPr>
              <p14:cNvContentPartPr/>
              <p14:nvPr/>
            </p14:nvContentPartPr>
            <p14:xfrm>
              <a:off x="4417017" y="4985288"/>
              <a:ext cx="9524" cy="9524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091A3D9-6AE5-6064-23A9-341C7D7D384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40817" y="4509088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73B8DD7-F0AF-D970-A851-086631A84B88}"/>
                  </a:ext>
                </a:extLst>
              </p14:cNvPr>
              <p14:cNvContentPartPr/>
              <p14:nvPr/>
            </p14:nvContentPartPr>
            <p14:xfrm>
              <a:off x="4182953" y="5153186"/>
              <a:ext cx="38099" cy="838199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73B8DD7-F0AF-D970-A851-086631A84B8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166095" y="5135098"/>
                <a:ext cx="71478" cy="874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555D7FA-3A72-06A3-C381-2C9ED20BE2C3}"/>
                  </a:ext>
                </a:extLst>
              </p14:cNvPr>
              <p14:cNvContentPartPr/>
              <p14:nvPr/>
            </p14:nvContentPartPr>
            <p14:xfrm>
              <a:off x="4184542" y="5070998"/>
              <a:ext cx="1981199" cy="971549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555D7FA-3A72-06A3-C381-2C9ED20BE2C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166528" y="5053079"/>
                <a:ext cx="2016867" cy="1007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00896F5-9AFB-DF18-DA3D-14F3458F419A}"/>
                  </a:ext>
                </a:extLst>
              </p14:cNvPr>
              <p14:cNvContentPartPr/>
              <p14:nvPr/>
            </p14:nvContentPartPr>
            <p14:xfrm>
              <a:off x="4208831" y="5544261"/>
              <a:ext cx="1914524" cy="5715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00896F5-9AFB-DF18-DA3D-14F3458F419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190820" y="5527452"/>
                <a:ext cx="1950185" cy="90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A41800F-39B8-4D37-50E7-DEC2A39CC9B3}"/>
                  </a:ext>
                </a:extLst>
              </p14:cNvPr>
              <p14:cNvContentPartPr/>
              <p14:nvPr/>
            </p14:nvContentPartPr>
            <p14:xfrm>
              <a:off x="4210373" y="5797494"/>
              <a:ext cx="1952624" cy="38099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A41800F-39B8-4D37-50E7-DEC2A39CC9B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92333" y="5780784"/>
                <a:ext cx="1988343" cy="71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930AA21-72DC-BA8A-579D-7FF4A5DC0351}"/>
                  </a:ext>
                </a:extLst>
              </p14:cNvPr>
              <p14:cNvContentPartPr/>
              <p14:nvPr/>
            </p14:nvContentPartPr>
            <p14:xfrm>
              <a:off x="4236203" y="5320040"/>
              <a:ext cx="1857374" cy="38099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930AA21-72DC-BA8A-579D-7FF4A5DC035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18170" y="5303475"/>
                <a:ext cx="1893079" cy="70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0ECBDED-509E-CAC9-8049-0CA5D8DDDBF8}"/>
                  </a:ext>
                </a:extLst>
              </p14:cNvPr>
              <p14:cNvContentPartPr/>
              <p14:nvPr/>
            </p14:nvContentPartPr>
            <p14:xfrm>
              <a:off x="4480892" y="5179016"/>
              <a:ext cx="95249" cy="838199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0ECBDED-509E-CAC9-8049-0CA5D8DDDBF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462142" y="5161029"/>
                <a:ext cx="132374" cy="873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019846-9B29-6EE9-7408-2A116D770D59}"/>
                  </a:ext>
                </a:extLst>
              </p14:cNvPr>
              <p14:cNvContentPartPr/>
              <p14:nvPr/>
            </p14:nvContentPartPr>
            <p14:xfrm>
              <a:off x="4920712" y="5127355"/>
              <a:ext cx="9524" cy="914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019846-9B29-6EE9-7408-2A116D770D5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908180" y="5109383"/>
                <a:ext cx="34337" cy="949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753C3E4-ECAD-3BD0-AC7A-F5F90B48929C}"/>
                  </a:ext>
                </a:extLst>
              </p14:cNvPr>
              <p14:cNvContentPartPr/>
              <p14:nvPr/>
            </p14:nvContentPartPr>
            <p14:xfrm>
              <a:off x="5269424" y="5140271"/>
              <a:ext cx="9524" cy="828674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753C3E4-ECAD-3BD0-AC7A-F5F90B48929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793224" y="5122209"/>
                <a:ext cx="952400" cy="864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97F848D-A658-9E63-37B0-E48E92FEBC32}"/>
                  </a:ext>
                </a:extLst>
              </p14:cNvPr>
              <p14:cNvContentPartPr/>
              <p14:nvPr/>
            </p14:nvContentPartPr>
            <p14:xfrm>
              <a:off x="5527729" y="5153186"/>
              <a:ext cx="9524" cy="819149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97F848D-A658-9E63-37B0-E48E92FEBC3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051529" y="5135167"/>
                <a:ext cx="952400" cy="854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2F9E935-B31B-598B-3820-6A352427FC60}"/>
                  </a:ext>
                </a:extLst>
              </p14:cNvPr>
              <p14:cNvContentPartPr/>
              <p14:nvPr/>
            </p14:nvContentPartPr>
            <p14:xfrm>
              <a:off x="5785471" y="5153186"/>
              <a:ext cx="9524" cy="800099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2F9E935-B31B-598B-3820-6A352427FC6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772939" y="5135158"/>
                <a:ext cx="34337" cy="835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DC8311F-44B1-5F32-3325-14536F5D341C}"/>
                  </a:ext>
                </a:extLst>
              </p14:cNvPr>
              <p14:cNvContentPartPr/>
              <p14:nvPr/>
            </p14:nvContentPartPr>
            <p14:xfrm>
              <a:off x="3988714" y="5191931"/>
              <a:ext cx="76199" cy="200025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DC8311F-44B1-5F32-3325-14536F5D341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971552" y="5173647"/>
                <a:ext cx="110180" cy="236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DFBE788-C29E-40EB-2914-4B4777BE4C79}"/>
                  </a:ext>
                </a:extLst>
              </p14:cNvPr>
              <p14:cNvContentPartPr/>
              <p14:nvPr/>
            </p14:nvContentPartPr>
            <p14:xfrm>
              <a:off x="4029559" y="5313889"/>
              <a:ext cx="114300" cy="123825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DFBE788-C29E-40EB-2914-4B4777BE4C7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011183" y="5295891"/>
                <a:ext cx="150685" cy="159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600D5AF-C521-68AE-9ED2-59EF390EB7E9}"/>
                  </a:ext>
                </a:extLst>
              </p14:cNvPr>
              <p14:cNvContentPartPr/>
              <p14:nvPr/>
            </p14:nvContentPartPr>
            <p14:xfrm>
              <a:off x="3988476" y="5476067"/>
              <a:ext cx="133350" cy="209549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600D5AF-C521-68AE-9ED2-59EF390EB7E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970209" y="5457845"/>
                <a:ext cx="169519" cy="245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A8C08C7-D7CF-2ED2-BF3E-959C99E370A7}"/>
                  </a:ext>
                </a:extLst>
              </p14:cNvPr>
              <p14:cNvContentPartPr/>
              <p14:nvPr/>
            </p14:nvContentPartPr>
            <p14:xfrm>
              <a:off x="4068305" y="5559967"/>
              <a:ext cx="57150" cy="171449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A8C08C7-D7CF-2ED2-BF3E-959C99E370A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049127" y="5542292"/>
                <a:ext cx="95122" cy="20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009C8F8-C7FB-2A9D-70F3-E2493986B7D3}"/>
                  </a:ext>
                </a:extLst>
              </p14:cNvPr>
              <p14:cNvContentPartPr/>
              <p14:nvPr/>
            </p14:nvContentPartPr>
            <p14:xfrm>
              <a:off x="3914959" y="5734373"/>
              <a:ext cx="152400" cy="238124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009C8F8-C7FB-2A9D-70F3-E2493986B7D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896686" y="5716196"/>
                <a:ext cx="188581" cy="274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0F242F6-9CB1-5162-8EDA-CDDCA0A14041}"/>
                  </a:ext>
                </a:extLst>
              </p14:cNvPr>
              <p14:cNvContentPartPr/>
              <p14:nvPr/>
            </p14:nvContentPartPr>
            <p14:xfrm>
              <a:off x="4036978" y="5797046"/>
              <a:ext cx="95249" cy="295274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0F242F6-9CB1-5162-8EDA-CDDCA0A1404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019469" y="5779301"/>
                <a:ext cx="129917" cy="330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D16E62F-41B9-DB02-CC98-9D7FDC6277B6}"/>
                  </a:ext>
                </a:extLst>
              </p14:cNvPr>
              <p14:cNvContentPartPr/>
              <p14:nvPr/>
            </p14:nvContentPartPr>
            <p14:xfrm>
              <a:off x="5889355" y="5179017"/>
              <a:ext cx="95249" cy="66674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D16E62F-41B9-DB02-CC98-9D7FDC6277B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871108" y="5161190"/>
                <a:ext cx="131378" cy="101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59A87FA-4467-DB47-EE25-E0F7D616D6C3}"/>
                  </a:ext>
                </a:extLst>
              </p14:cNvPr>
              <p14:cNvContentPartPr/>
              <p14:nvPr/>
            </p14:nvContentPartPr>
            <p14:xfrm>
              <a:off x="5986220" y="5169330"/>
              <a:ext cx="9524" cy="13335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59A87FA-4467-DB47-EE25-E0F7D616D6C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510020" y="5150962"/>
                <a:ext cx="952400" cy="169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504DADB-A594-3CA0-97BF-CF5A62A3864F}"/>
                  </a:ext>
                </a:extLst>
              </p14:cNvPr>
              <p14:cNvContentPartPr/>
              <p14:nvPr/>
            </p14:nvContentPartPr>
            <p14:xfrm>
              <a:off x="5905500" y="5414440"/>
              <a:ext cx="85724" cy="14287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504DADB-A594-3CA0-97BF-CF5A62A3864F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888424" y="5396028"/>
                <a:ext cx="119535" cy="179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1235DCC-1B11-E259-EA3F-AA2D1F726D59}"/>
                  </a:ext>
                </a:extLst>
              </p14:cNvPr>
              <p14:cNvContentPartPr/>
              <p14:nvPr/>
            </p14:nvContentPartPr>
            <p14:xfrm>
              <a:off x="5918415" y="5640737"/>
              <a:ext cx="9524" cy="85724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1235DCC-1B11-E259-EA3F-AA2D1F726D5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442215" y="5622262"/>
                <a:ext cx="952400" cy="122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70D1B28-961B-EF11-026C-AEFA175FCC48}"/>
                  </a:ext>
                </a:extLst>
              </p14:cNvPr>
              <p14:cNvContentPartPr/>
              <p14:nvPr/>
            </p14:nvContentPartPr>
            <p14:xfrm>
              <a:off x="5895813" y="5856780"/>
              <a:ext cx="180975" cy="13335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70D1B28-961B-EF11-026C-AEFA175FCC4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877788" y="5839141"/>
                <a:ext cx="216665" cy="168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72FB2F6-14AA-A7CD-529A-901BBD2E6C6E}"/>
                  </a:ext>
                </a:extLst>
              </p14:cNvPr>
              <p14:cNvContentPartPr/>
              <p14:nvPr/>
            </p14:nvContentPartPr>
            <p14:xfrm>
              <a:off x="6440962" y="5127355"/>
              <a:ext cx="95249" cy="1524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72FB2F6-14AA-A7CD-529A-901BBD2E6C6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423581" y="5109716"/>
                <a:ext cx="129664" cy="187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FAB7B80-21AC-3F9D-E1E3-3980457D6423}"/>
                  </a:ext>
                </a:extLst>
              </p14:cNvPr>
              <p14:cNvContentPartPr/>
              <p14:nvPr/>
            </p14:nvContentPartPr>
            <p14:xfrm>
              <a:off x="6605680" y="5169310"/>
              <a:ext cx="228600" cy="142875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FAB7B80-21AC-3F9D-E1E3-3980457D642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587680" y="5151715"/>
                <a:ext cx="264240" cy="177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E4CD808-2D8E-265C-2B44-272BCE4F5CF7}"/>
                  </a:ext>
                </a:extLst>
              </p14:cNvPr>
              <p14:cNvContentPartPr/>
              <p14:nvPr/>
            </p14:nvContentPartPr>
            <p14:xfrm>
              <a:off x="6838627" y="5149957"/>
              <a:ext cx="133350" cy="180975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E4CD808-2D8E-265C-2B44-272BCE4F5CF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821035" y="5131823"/>
                <a:ext cx="168183" cy="2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BF4741F-86B3-F8E8-89BA-38A2C637E8FC}"/>
                  </a:ext>
                </a:extLst>
              </p14:cNvPr>
              <p14:cNvContentPartPr/>
              <p14:nvPr/>
            </p14:nvContentPartPr>
            <p14:xfrm>
              <a:off x="7019014" y="5114002"/>
              <a:ext cx="142875" cy="161924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BF4741F-86B3-F8E8-89BA-38A2C637E8F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000555" y="5095726"/>
                <a:ext cx="179424" cy="198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72F4A6E-ED29-85FE-F904-E5F47CC4A56E}"/>
                  </a:ext>
                </a:extLst>
              </p14:cNvPr>
              <p14:cNvContentPartPr/>
              <p14:nvPr/>
            </p14:nvContentPartPr>
            <p14:xfrm>
              <a:off x="6216959" y="5230537"/>
              <a:ext cx="133350" cy="9524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72F4A6E-ED29-85FE-F904-E5F47CC4A56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199505" y="5182917"/>
                <a:ext cx="167909" cy="103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F70730E-905A-CE35-2C5A-E64E861FE9BB}"/>
                  </a:ext>
                </a:extLst>
              </p14:cNvPr>
              <p14:cNvContentPartPr/>
              <p14:nvPr/>
            </p14:nvContentPartPr>
            <p14:xfrm>
              <a:off x="6114688" y="5192574"/>
              <a:ext cx="123825" cy="104775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F70730E-905A-CE35-2C5A-E64E861FE9B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096262" y="5174816"/>
                <a:ext cx="160309" cy="139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2F24592-0899-7343-B690-2A820FAFEEAB}"/>
                  </a:ext>
                </a:extLst>
              </p14:cNvPr>
              <p14:cNvContentPartPr/>
              <p14:nvPr/>
            </p14:nvContentPartPr>
            <p14:xfrm>
              <a:off x="7245458" y="5282338"/>
              <a:ext cx="2371724" cy="1143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2F24592-0899-7343-B690-2A820FAFEEA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227466" y="5264753"/>
                <a:ext cx="2407348" cy="149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85C8AFE-30F2-41F6-2023-391EC76C1C8A}"/>
                  </a:ext>
                </a:extLst>
              </p14:cNvPr>
              <p14:cNvContentPartPr/>
              <p14:nvPr/>
            </p14:nvContentPartPr>
            <p14:xfrm>
              <a:off x="9622868" y="5216118"/>
              <a:ext cx="276225" cy="257174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85C8AFE-30F2-41F6-2023-391EC76C1C8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605139" y="5198333"/>
                <a:ext cx="311329" cy="292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E8888CA-3E66-0D8E-6FE5-4D7E59EC2635}"/>
                  </a:ext>
                </a:extLst>
              </p14:cNvPr>
              <p14:cNvContentPartPr/>
              <p14:nvPr/>
            </p14:nvContentPartPr>
            <p14:xfrm>
              <a:off x="6166519" y="4545630"/>
              <a:ext cx="3362324" cy="43815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E8888CA-3E66-0D8E-6FE5-4D7E59EC2635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148535" y="4527702"/>
                <a:ext cx="3397933" cy="473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706E3E8-210C-A4A4-5109-483A991D4F03}"/>
                  </a:ext>
                </a:extLst>
              </p14:cNvPr>
              <p14:cNvContentPartPr/>
              <p14:nvPr/>
            </p14:nvContentPartPr>
            <p14:xfrm>
              <a:off x="6049965" y="4804474"/>
              <a:ext cx="209549" cy="180975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706E3E8-210C-A4A4-5109-483A991D4F0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032326" y="4786731"/>
                <a:ext cx="244474" cy="216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3BC1437-A649-2F9B-E8F5-A85CC2F94805}"/>
                  </a:ext>
                </a:extLst>
              </p14:cNvPr>
              <p14:cNvContentPartPr/>
              <p14:nvPr/>
            </p14:nvContentPartPr>
            <p14:xfrm>
              <a:off x="7054958" y="4329838"/>
              <a:ext cx="9524" cy="104775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3BC1437-A649-2F9B-E8F5-A85CC2F9480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578758" y="4312080"/>
                <a:ext cx="952400" cy="139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68124FD-EE57-FDE4-CDCA-A0011CBB22C9}"/>
                  </a:ext>
                </a:extLst>
              </p14:cNvPr>
              <p14:cNvContentPartPr/>
              <p14:nvPr/>
            </p14:nvContentPartPr>
            <p14:xfrm>
              <a:off x="7051728" y="4290952"/>
              <a:ext cx="171449" cy="171449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68124FD-EE57-FDE4-CDCA-A0011CBB22C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033411" y="4272828"/>
                <a:ext cx="207717" cy="207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CE157A8-3DC1-39AE-F086-7F2888938B65}"/>
                  </a:ext>
                </a:extLst>
              </p14:cNvPr>
              <p14:cNvContentPartPr/>
              <p14:nvPr/>
            </p14:nvContentPartPr>
            <p14:xfrm>
              <a:off x="7235311" y="4287574"/>
              <a:ext cx="133350" cy="1524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CE157A8-3DC1-39AE-F086-7F2888938B6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216994" y="4269257"/>
                <a:ext cx="169618" cy="188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92DCD90-033F-3C55-D846-74DAA0AC7408}"/>
                  </a:ext>
                </a:extLst>
              </p14:cNvPr>
              <p14:cNvContentPartPr/>
              <p14:nvPr/>
            </p14:nvContentPartPr>
            <p14:xfrm>
              <a:off x="7413356" y="4300780"/>
              <a:ext cx="9524" cy="161924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92DCD90-033F-3C55-D846-74DAA0AC740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294306" y="4282586"/>
                <a:ext cx="245243" cy="197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8D703FC-E7D7-CE27-80D8-4C919DFC85FC}"/>
                  </a:ext>
                </a:extLst>
              </p14:cNvPr>
              <p14:cNvContentPartPr/>
              <p14:nvPr/>
            </p14:nvContentPartPr>
            <p14:xfrm>
              <a:off x="7400440" y="4274621"/>
              <a:ext cx="142875" cy="104775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8D703FC-E7D7-CE27-80D8-4C919DFC85F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382028" y="4257100"/>
                <a:ext cx="179330" cy="139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062E694-3141-9D24-4EAD-2704D0B33B62}"/>
                  </a:ext>
                </a:extLst>
              </p14:cNvPr>
              <p14:cNvContentPartPr/>
              <p14:nvPr/>
            </p14:nvContentPartPr>
            <p14:xfrm>
              <a:off x="7587711" y="4297192"/>
              <a:ext cx="123825" cy="142875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062E694-3141-9D24-4EAD-2704D0B33B6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569448" y="4279198"/>
                <a:ext cx="159986" cy="178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5650127-1D28-C32B-E605-2E72EDEE8D30}"/>
                  </a:ext>
                </a:extLst>
              </p14:cNvPr>
              <p14:cNvContentPartPr/>
              <p14:nvPr/>
            </p14:nvContentPartPr>
            <p14:xfrm>
              <a:off x="7777717" y="4326468"/>
              <a:ext cx="152400" cy="123825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5650127-1D28-C32B-E605-2E72EDEE8D30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759574" y="4308470"/>
                <a:ext cx="188323" cy="159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E5ACFCC-D606-6122-467F-0D7BC664A53D}"/>
                  </a:ext>
                </a:extLst>
              </p14:cNvPr>
              <p14:cNvContentPartPr/>
              <p14:nvPr/>
            </p14:nvContentPartPr>
            <p14:xfrm>
              <a:off x="8030059" y="4229745"/>
              <a:ext cx="9524" cy="200025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E5ACFCC-D606-6122-467F-0D7BC664A53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553859" y="4211725"/>
                <a:ext cx="952400" cy="235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4129156-01AE-22C1-EB0B-51A3F05BA5CE}"/>
                  </a:ext>
                </a:extLst>
              </p14:cNvPr>
              <p14:cNvContentPartPr/>
              <p14:nvPr/>
            </p14:nvContentPartPr>
            <p14:xfrm>
              <a:off x="7965482" y="4313695"/>
              <a:ext cx="123825" cy="9524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4129156-01AE-22C1-EB0B-51A3F05BA5C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947326" y="4288632"/>
                <a:ext cx="159774" cy="59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4FBA5D2-34AB-7330-D76C-109DE19477AF}"/>
                  </a:ext>
                </a:extLst>
              </p14:cNvPr>
              <p14:cNvContentPartPr/>
              <p14:nvPr/>
            </p14:nvContentPartPr>
            <p14:xfrm>
              <a:off x="8281491" y="4267494"/>
              <a:ext cx="161924" cy="190499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4FBA5D2-34AB-7330-D76C-109DE19477A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263379" y="4249212"/>
                <a:ext cx="197786" cy="226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79AECE6-6DD5-EFDB-BB92-DD44945AF679}"/>
                  </a:ext>
                </a:extLst>
              </p14:cNvPr>
              <p14:cNvContentPartPr/>
              <p14:nvPr/>
            </p14:nvContentPartPr>
            <p14:xfrm>
              <a:off x="8523515" y="4293321"/>
              <a:ext cx="104775" cy="161924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79AECE6-6DD5-EFDB-BB92-DD44945AF67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504872" y="4275209"/>
                <a:ext cx="141689" cy="197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16F2039-6F3B-DB7C-833B-1F490E5314C0}"/>
                  </a:ext>
                </a:extLst>
              </p14:cNvPr>
              <p14:cNvContentPartPr/>
              <p14:nvPr/>
            </p14:nvContentPartPr>
            <p14:xfrm>
              <a:off x="8693621" y="4149738"/>
              <a:ext cx="19049" cy="304799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16F2039-6F3B-DB7C-833B-1F490E5314C0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678968" y="4131508"/>
                <a:ext cx="48062" cy="340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53E5A33-869B-528F-B316-E4EE2A447699}"/>
                  </a:ext>
                </a:extLst>
              </p14:cNvPr>
              <p14:cNvContentPartPr/>
              <p14:nvPr/>
            </p14:nvContentPartPr>
            <p14:xfrm>
              <a:off x="8638173" y="4270765"/>
              <a:ext cx="123825" cy="9524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53E5A33-869B-528F-B316-E4EE2A44769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620175" y="4253758"/>
                <a:ext cx="159461" cy="43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D17A895-E07C-245A-EF1D-FB4765B94F06}"/>
                  </a:ext>
                </a:extLst>
              </p14:cNvPr>
              <p14:cNvContentPartPr/>
              <p14:nvPr/>
            </p14:nvContentPartPr>
            <p14:xfrm>
              <a:off x="8504062" y="4267493"/>
              <a:ext cx="9524" cy="28575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D17A895-E07C-245A-EF1D-FB4765B94F0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487641" y="4251257"/>
                <a:ext cx="42037" cy="60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9A0C907-57E9-E02F-A373-CE3A1D170B18}"/>
                  </a:ext>
                </a:extLst>
              </p14:cNvPr>
              <p14:cNvContentPartPr/>
              <p14:nvPr/>
            </p14:nvContentPartPr>
            <p14:xfrm>
              <a:off x="8827892" y="4313288"/>
              <a:ext cx="9524" cy="13335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9A0C907-57E9-E02F-A373-CE3A1D170B1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351692" y="4295788"/>
                <a:ext cx="952400" cy="1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0231A25-CC0E-BED5-285D-085D7A3E4974}"/>
                  </a:ext>
                </a:extLst>
              </p14:cNvPr>
              <p14:cNvContentPartPr/>
              <p14:nvPr/>
            </p14:nvContentPartPr>
            <p14:xfrm>
              <a:off x="8827892" y="4234784"/>
              <a:ext cx="9524" cy="9524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0231A25-CC0E-BED5-285D-085D7A3E497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51692" y="3758584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389A628-4692-4522-4F52-99B35F4A5769}"/>
                  </a:ext>
                </a:extLst>
              </p14:cNvPr>
              <p14:cNvContentPartPr/>
              <p14:nvPr/>
            </p14:nvContentPartPr>
            <p14:xfrm>
              <a:off x="8938846" y="4188989"/>
              <a:ext cx="9524" cy="285749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389A628-4692-4522-4F52-99B35F4A576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915036" y="4170881"/>
                <a:ext cx="56668" cy="321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EC6D1EB-0DF2-1FB2-82FC-A3C616258BD8}"/>
                  </a:ext>
                </a:extLst>
              </p14:cNvPr>
              <p14:cNvContentPartPr/>
              <p14:nvPr/>
            </p14:nvContentPartPr>
            <p14:xfrm>
              <a:off x="7051456" y="4623670"/>
              <a:ext cx="142875" cy="13335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EC6D1EB-0DF2-1FB2-82FC-A3C616258BD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033279" y="4605502"/>
                <a:ext cx="178866" cy="16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9821545-0F65-44EF-7CA9-34B6E5437EBE}"/>
                  </a:ext>
                </a:extLst>
              </p14:cNvPr>
              <p14:cNvContentPartPr/>
              <p14:nvPr/>
            </p14:nvContentPartPr>
            <p14:xfrm>
              <a:off x="8404891" y="2546493"/>
              <a:ext cx="1495425" cy="123825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9821545-0F65-44EF-7CA9-34B6E5437EB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386843" y="2528012"/>
                <a:ext cx="1531159" cy="160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E1D90E1-0E0C-2837-9A4A-2DC1C52AE547}"/>
                  </a:ext>
                </a:extLst>
              </p14:cNvPr>
              <p14:cNvContentPartPr/>
              <p14:nvPr/>
            </p14:nvContentPartPr>
            <p14:xfrm>
              <a:off x="8293255" y="2490239"/>
              <a:ext cx="161924" cy="171449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E1D90E1-0E0C-2837-9A4A-2DC1C52AE54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274979" y="2471843"/>
                <a:ext cx="198110" cy="207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556102C-F5E5-6F7D-D761-ABD9AC9A9767}"/>
                  </a:ext>
                </a:extLst>
              </p14:cNvPr>
              <p14:cNvContentPartPr/>
              <p14:nvPr/>
            </p14:nvContentPartPr>
            <p14:xfrm>
              <a:off x="7270290" y="4615806"/>
              <a:ext cx="219074" cy="123825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556102C-F5E5-6F7D-D761-ABD9AC9A976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252215" y="4597912"/>
                <a:ext cx="254863" cy="15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96F0FE7-9155-E7BC-384A-0128F18035B4}"/>
                  </a:ext>
                </a:extLst>
              </p14:cNvPr>
              <p14:cNvContentPartPr/>
              <p14:nvPr/>
            </p14:nvContentPartPr>
            <p14:xfrm>
              <a:off x="7545461" y="4616612"/>
              <a:ext cx="114300" cy="228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96F0FE7-9155-E7BC-384A-0128F18035B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526906" y="4598640"/>
                <a:ext cx="151039" cy="264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5FDC83B-FE0D-6826-8C95-C572278F4765}"/>
                  </a:ext>
                </a:extLst>
              </p14:cNvPr>
              <p14:cNvContentPartPr/>
              <p14:nvPr/>
            </p14:nvContentPartPr>
            <p14:xfrm>
              <a:off x="7729780" y="4636576"/>
              <a:ext cx="9524" cy="171449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5FDC83B-FE0D-6826-8C95-C572278F476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713359" y="4618901"/>
                <a:ext cx="42037" cy="20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E8AF1C0-CBE2-8E25-4573-27409ED51631}"/>
                  </a:ext>
                </a:extLst>
              </p14:cNvPr>
              <p14:cNvContentPartPr/>
              <p14:nvPr/>
            </p14:nvContentPartPr>
            <p14:xfrm>
              <a:off x="7681347" y="4685007"/>
              <a:ext cx="133350" cy="28575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E8AF1C0-CBE2-8E25-4573-27409ED5163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663614" y="4665700"/>
                <a:ext cx="168461" cy="66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010249A-FC55-54A1-59AB-BFB98660209E}"/>
                  </a:ext>
                </a:extLst>
              </p14:cNvPr>
              <p14:cNvContentPartPr/>
              <p14:nvPr/>
            </p14:nvContentPartPr>
            <p14:xfrm>
              <a:off x="7845418" y="4641854"/>
              <a:ext cx="219074" cy="323849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010249A-FC55-54A1-59AB-BFB98660209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827222" y="4624099"/>
                <a:ext cx="255101" cy="359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3E58563-8D6B-B7D2-0A6E-CCDEE291BC14}"/>
                  </a:ext>
                </a:extLst>
              </p14:cNvPr>
              <p14:cNvContentPartPr/>
              <p14:nvPr/>
            </p14:nvContentPartPr>
            <p14:xfrm>
              <a:off x="8097864" y="452034"/>
              <a:ext cx="9524" cy="9524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3E58563-8D6B-B7D2-0A6E-CCDEE291BC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21664" y="-24166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843F556-F0E2-3E5F-D09B-A0A38E3511EA}"/>
                  </a:ext>
                </a:extLst>
              </p14:cNvPr>
              <p14:cNvContentPartPr/>
              <p14:nvPr/>
            </p14:nvContentPartPr>
            <p14:xfrm>
              <a:off x="5507352" y="1502584"/>
              <a:ext cx="219075" cy="2667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843F556-F0E2-3E5F-D09B-A0A38E3511E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489685" y="1484342"/>
                <a:ext cx="254056" cy="30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7C03433-694D-575B-7D0F-1A3750EE029A}"/>
                  </a:ext>
                </a:extLst>
              </p14:cNvPr>
              <p14:cNvContentPartPr/>
              <p14:nvPr/>
            </p14:nvContentPartPr>
            <p14:xfrm>
              <a:off x="5573303" y="1639563"/>
              <a:ext cx="123825" cy="1905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7C03433-694D-575B-7D0F-1A3750EE029A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5555863" y="1618856"/>
                <a:ext cx="158356" cy="60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D08831A-72EE-BE85-9CC5-9CCFA14A16DF}"/>
                  </a:ext>
                </a:extLst>
              </p14:cNvPr>
              <p14:cNvContentPartPr/>
              <p14:nvPr/>
            </p14:nvContentPartPr>
            <p14:xfrm>
              <a:off x="5774825" y="1486821"/>
              <a:ext cx="28574" cy="2667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D08831A-72EE-BE85-9CC5-9CCFA14A16DF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755254" y="1468604"/>
                <a:ext cx="67325" cy="302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C058439-18BF-4A03-47C3-2C7716C3B331}"/>
                  </a:ext>
                </a:extLst>
              </p14:cNvPr>
              <p14:cNvContentPartPr/>
              <p14:nvPr/>
            </p14:nvContentPartPr>
            <p14:xfrm>
              <a:off x="5855087" y="1507651"/>
              <a:ext cx="142875" cy="314325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C058439-18BF-4A03-47C3-2C7716C3B33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837228" y="1489832"/>
                <a:ext cx="178237" cy="349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458F275-3843-E0C6-726F-8035294E4315}"/>
                  </a:ext>
                </a:extLst>
              </p14:cNvPr>
              <p14:cNvContentPartPr/>
              <p14:nvPr/>
            </p14:nvContentPartPr>
            <p14:xfrm>
              <a:off x="6034561" y="1538116"/>
              <a:ext cx="152400" cy="161925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458F275-3843-E0C6-726F-8035294E431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016418" y="1520515"/>
                <a:ext cx="188323" cy="196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2C32C20-7B4E-9BD8-14FB-8126B91B8468}"/>
                  </a:ext>
                </a:extLst>
              </p14:cNvPr>
              <p14:cNvContentPartPr/>
              <p14:nvPr/>
            </p14:nvContentPartPr>
            <p14:xfrm>
              <a:off x="6258578" y="1508637"/>
              <a:ext cx="114300" cy="1905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2C32C20-7B4E-9BD8-14FB-8126B91B8468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240261" y="1490249"/>
                <a:ext cx="150568" cy="226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500268D-4C24-1299-DC18-02C9909F3906}"/>
                  </a:ext>
                </a:extLst>
              </p14:cNvPr>
              <p14:cNvContentPartPr/>
              <p14:nvPr/>
            </p14:nvContentPartPr>
            <p14:xfrm>
              <a:off x="6390712" y="1552287"/>
              <a:ext cx="276224" cy="3048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500268D-4C24-1299-DC18-02C9909F3906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372775" y="1534442"/>
                <a:ext cx="311739" cy="340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2E356FB-02E8-F9A6-DAC8-BBAE74574040}"/>
                  </a:ext>
                </a:extLst>
              </p14:cNvPr>
              <p14:cNvContentPartPr/>
              <p14:nvPr/>
            </p14:nvContentPartPr>
            <p14:xfrm>
              <a:off x="6612011" y="1490201"/>
              <a:ext cx="9525" cy="200025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2E356FB-02E8-F9A6-DAC8-BBAE7457404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594372" y="1472437"/>
                <a:ext cx="44450" cy="235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67E3365-BADB-9B92-8BC1-4CB1C295EAEA}"/>
                  </a:ext>
                </a:extLst>
              </p14:cNvPr>
              <p14:cNvContentPartPr/>
              <p14:nvPr/>
            </p14:nvContentPartPr>
            <p14:xfrm>
              <a:off x="6559959" y="1557798"/>
              <a:ext cx="133350" cy="1905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67E3365-BADB-9B92-8BC1-4CB1C295EAE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541438" y="1542435"/>
                <a:ext cx="170021" cy="4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CDADF1A-7136-C2D1-8849-133871D24BD7}"/>
                  </a:ext>
                </a:extLst>
              </p14:cNvPr>
              <p14:cNvContentPartPr/>
              <p14:nvPr/>
            </p14:nvContentPartPr>
            <p14:xfrm>
              <a:off x="6753531" y="1517854"/>
              <a:ext cx="142875" cy="1905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CDADF1A-7136-C2D1-8849-133871D24BD7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736022" y="1500248"/>
                <a:ext cx="177543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5E39AB4-B168-BE08-5694-5C85CE0E9126}"/>
                  </a:ext>
                </a:extLst>
              </p14:cNvPr>
              <p14:cNvContentPartPr/>
              <p14:nvPr/>
            </p14:nvContentPartPr>
            <p14:xfrm>
              <a:off x="6977833" y="1524001"/>
              <a:ext cx="257174" cy="257174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5E39AB4-B168-BE08-5694-5C85CE0E9126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959671" y="1506362"/>
                <a:ext cx="293135" cy="292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5352C83-916B-BE14-3660-907952CD1567}"/>
                  </a:ext>
                </a:extLst>
              </p14:cNvPr>
              <p14:cNvContentPartPr/>
              <p14:nvPr/>
            </p14:nvContentPartPr>
            <p14:xfrm>
              <a:off x="10007395" y="4451528"/>
              <a:ext cx="990600" cy="32385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5352C83-916B-BE14-3660-907952CD156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9989443" y="4433476"/>
                <a:ext cx="1026145" cy="359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D3703B4-0B20-6EC1-A660-F2C7FA543EF9}"/>
                  </a:ext>
                </a:extLst>
              </p14:cNvPr>
              <p14:cNvContentPartPr/>
              <p14:nvPr/>
            </p14:nvContentPartPr>
            <p14:xfrm>
              <a:off x="10071918" y="4599652"/>
              <a:ext cx="123825" cy="85725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D3703B4-0B20-6EC1-A660-F2C7FA543EF9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0054527" y="4581940"/>
                <a:ext cx="158259" cy="12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A444C8C-2D51-D3A4-07CC-DFA18B57D416}"/>
                  </a:ext>
                </a:extLst>
              </p14:cNvPr>
              <p14:cNvContentPartPr/>
              <p14:nvPr/>
            </p14:nvContentPartPr>
            <p14:xfrm>
              <a:off x="10247055" y="4575072"/>
              <a:ext cx="104775" cy="13335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A444C8C-2D51-D3A4-07CC-DFA18B57D416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0228802" y="4556551"/>
                <a:ext cx="140917" cy="170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6EA559C-F15C-9E0C-D9F3-1566B9FB1A32}"/>
                  </a:ext>
                </a:extLst>
              </p14:cNvPr>
              <p14:cNvContentPartPr/>
              <p14:nvPr/>
            </p14:nvContentPartPr>
            <p14:xfrm>
              <a:off x="10483644" y="4516693"/>
              <a:ext cx="9525" cy="219075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6EA559C-F15C-9E0C-D9F3-1566B9FB1A32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0007394" y="4498824"/>
                <a:ext cx="952500" cy="254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DC6B5E9-2457-BD37-DC9A-EF24FB29B34E}"/>
                  </a:ext>
                </a:extLst>
              </p14:cNvPr>
              <p14:cNvContentPartPr/>
              <p14:nvPr/>
            </p14:nvContentPartPr>
            <p14:xfrm>
              <a:off x="10594257" y="4599652"/>
              <a:ext cx="66675" cy="9525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DC6B5E9-2457-BD37-DC9A-EF24FB29B34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0576040" y="4582013"/>
                <a:ext cx="102745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E01465F-A5A5-B78A-1E42-B463D16533D4}"/>
                  </a:ext>
                </a:extLst>
              </p14:cNvPr>
              <p14:cNvContentPartPr/>
              <p14:nvPr/>
            </p14:nvContentPartPr>
            <p14:xfrm>
              <a:off x="10520168" y="4531621"/>
              <a:ext cx="104775" cy="152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E01465F-A5A5-B78A-1E42-B463D16533D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0501851" y="4513564"/>
                <a:ext cx="141043" cy="188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951C9C3-0365-59C0-DC86-A170E2C4DEED}"/>
                  </a:ext>
                </a:extLst>
              </p14:cNvPr>
              <p14:cNvContentPartPr/>
              <p14:nvPr/>
            </p14:nvContentPartPr>
            <p14:xfrm>
              <a:off x="10714088" y="4541273"/>
              <a:ext cx="9525" cy="142875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951C9C3-0365-59C0-DC86-A170E2C4DEE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0697079" y="4523142"/>
                <a:ext cx="43203" cy="178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A59B592-4D13-86E5-3103-55C1B36E1F63}"/>
                  </a:ext>
                </a:extLst>
              </p14:cNvPr>
              <p14:cNvContentPartPr/>
              <p14:nvPr/>
            </p14:nvContentPartPr>
            <p14:xfrm>
              <a:off x="10726379" y="4501545"/>
              <a:ext cx="95250" cy="142875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A59B592-4D13-86E5-3103-55C1B36E1F63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708475" y="4483819"/>
                <a:ext cx="130700" cy="1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A28E624-79E2-A5B3-2363-356797264A41}"/>
                  </a:ext>
                </a:extLst>
              </p14:cNvPr>
              <p14:cNvContentPartPr/>
              <p14:nvPr/>
            </p14:nvContentPartPr>
            <p14:xfrm>
              <a:off x="8104179" y="1500430"/>
              <a:ext cx="85725" cy="542925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A28E624-79E2-A5B3-2363-356797264A41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086896" y="1482369"/>
                <a:ext cx="119946" cy="578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A9FB3F3-DFDC-8697-5FDF-DF4C92709015}"/>
                  </a:ext>
                </a:extLst>
              </p14:cNvPr>
              <p14:cNvContentPartPr/>
              <p14:nvPr/>
            </p14:nvContentPartPr>
            <p14:xfrm>
              <a:off x="8021951" y="1447349"/>
              <a:ext cx="219075" cy="20955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A9FB3F3-DFDC-8697-5FDF-DF4C92709015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003634" y="1429530"/>
                <a:ext cx="255343" cy="2448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999377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Wingdings 3</vt:lpstr>
      <vt:lpstr>Office Theme</vt:lpstr>
      <vt:lpstr>office theme</vt:lpstr>
      <vt:lpstr>Ion</vt:lpstr>
      <vt:lpstr>Design Choices</vt:lpstr>
      <vt:lpstr>PowerPoint Presentation</vt:lpstr>
      <vt:lpstr>PowerPoint Presentation</vt:lpstr>
      <vt:lpstr>Group Communication</vt:lpstr>
      <vt:lpstr>Positives from our communication</vt:lpstr>
      <vt:lpstr>Negatives from our communication</vt:lpstr>
      <vt:lpstr>The Algorithm</vt:lpstr>
      <vt:lpstr>Overview</vt:lpstr>
      <vt:lpstr>PowerPoint Presentation</vt:lpstr>
      <vt:lpstr>Overview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Choices</dc:title>
  <dc:creator>Tuncay, Tuana</dc:creator>
  <cp:lastModifiedBy>Vinae Thakrar</cp:lastModifiedBy>
  <cp:revision>6</cp:revision>
  <dcterms:created xsi:type="dcterms:W3CDTF">2022-05-04T05:00:08Z</dcterms:created>
  <dcterms:modified xsi:type="dcterms:W3CDTF">2022-05-04T09:51:44Z</dcterms:modified>
</cp:coreProperties>
</file>