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90" r:id="rId2"/>
    <p:sldId id="346" r:id="rId3"/>
    <p:sldId id="351" r:id="rId4"/>
    <p:sldId id="348" r:id="rId5"/>
    <p:sldId id="349" r:id="rId6"/>
    <p:sldId id="354" r:id="rId7"/>
    <p:sldId id="352" r:id="rId8"/>
    <p:sldId id="350" r:id="rId9"/>
    <p:sldId id="353" r:id="rId10"/>
    <p:sldId id="347" r:id="rId11"/>
  </p:sldIdLst>
  <p:sldSz cx="9144000" cy="5143500" type="screen16x9"/>
  <p:notesSz cx="6858000" cy="9144000"/>
  <p:embeddedFontLst>
    <p:embeddedFont>
      <p:font typeface="나눔고딕" panose="020D0604000000000000" pitchFamily="50" charset="-127"/>
      <p:regular r:id="rId13"/>
      <p:bold r:id="rId14"/>
    </p:embeddedFont>
    <p:embeddedFont>
      <p:font typeface="나눔명조" panose="02020603020101020101" pitchFamily="18" charset="-127"/>
      <p:regular r:id="rId15"/>
      <p:bold r:id="rId16"/>
    </p:embeddedFont>
    <p:embeddedFont>
      <p:font typeface="나눔고딕 ExtraBold" panose="020D0904000000000000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HY견고딕" panose="02030600000101010101" pitchFamily="18" charset="-127"/>
      <p:regular r:id="rId20"/>
    </p:embeddedFont>
    <p:embeddedFont>
      <p:font typeface="나눔명조 ExtraBold" panose="02020603020101020101" pitchFamily="18" charset="-127"/>
      <p:bold r:id="rId21"/>
    </p:embeddedFont>
    <p:embeddedFont>
      <p:font typeface="나눔바른고딕" panose="020B0603020101020101" pitchFamily="50" charset="-127"/>
      <p:regular r:id="rId22"/>
      <p:bold r:id="rId2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236"/>
    <a:srgbClr val="F55A46"/>
    <a:srgbClr val="FFA088"/>
    <a:srgbClr val="3B3838"/>
    <a:srgbClr val="F0DDD6"/>
    <a:srgbClr val="D8C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89209" autoAdjust="0"/>
  </p:normalViewPr>
  <p:slideViewPr>
    <p:cSldViewPr>
      <p:cViewPr varScale="1">
        <p:scale>
          <a:sx n="88" d="100"/>
          <a:sy n="88" d="100"/>
        </p:scale>
        <p:origin x="6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A1F4191-43AC-4F63-A841-E3036EB4F99B}" type="datetimeFigureOut">
              <a:rPr lang="ko-KR" altLang="en-US"/>
              <a:pPr>
                <a:defRPr/>
              </a:pPr>
              <a:t>2016-10-03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41BF1B74-DCB5-442C-B168-B366379E60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5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79CE8-811F-45CB-A02D-22D23DA684D0}" type="datetimeFigureOut">
              <a:rPr lang="ko-KR" altLang="en-US"/>
              <a:pPr>
                <a:defRPr/>
              </a:pPr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6D870-B79C-4E63-9B23-CCE6BA4C59B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1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CDC60-5A3C-4C13-BD57-AC28C3F6F1D5}" type="datetimeFigureOut">
              <a:rPr lang="ko-KR" altLang="en-US"/>
              <a:pPr>
                <a:defRPr/>
              </a:pPr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0C4AD-5273-4C0B-99C6-6AFA567F76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2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A8FCF-75D7-47C6-A4EB-E6865C5D411D}" type="datetimeFigureOut">
              <a:rPr lang="ko-KR" altLang="en-US"/>
              <a:pPr>
                <a:defRPr/>
              </a:pPr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FB6DB-7924-4E61-BADD-543CE65621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CFEC-1E03-492C-98DC-ACC3D9D7CE67}" type="datetimeFigureOut">
              <a:rPr lang="ko-KR" altLang="en-US"/>
              <a:pPr>
                <a:defRPr/>
              </a:pPr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48AC6-7C1C-41F8-BFA3-CF536B53A4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3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CDF1E-8631-485F-B6F2-AA1D25174464}" type="datetimeFigureOut">
              <a:rPr lang="ko-KR" altLang="en-US"/>
              <a:pPr>
                <a:defRPr/>
              </a:pPr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125DA-5C7F-47E9-9E33-3B572719BD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4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AC815-43FA-47D7-9802-3D2D34D9838F}" type="datetimeFigureOut">
              <a:rPr lang="ko-KR" altLang="en-US"/>
              <a:pPr>
                <a:defRPr/>
              </a:pPr>
              <a:t>2016-10-03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9B91A-F76A-4289-9FE1-6DC111D326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9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6C758-461A-4D55-B892-A6DCA2EAFE49}" type="datetimeFigureOut">
              <a:rPr lang="ko-KR" altLang="en-US"/>
              <a:pPr>
                <a:defRPr/>
              </a:pPr>
              <a:t>2016-10-03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161C9-5856-4F12-9637-9D5C076AB24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0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B9C90-D084-410E-8C6D-594A54BA579F}" type="datetimeFigureOut">
              <a:rPr lang="ko-KR" altLang="en-US"/>
              <a:pPr>
                <a:defRPr/>
              </a:pPr>
              <a:t>2016-10-03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08CD7-5356-4A15-8706-F5FAFA5BC4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9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49CB8-BC83-4DE8-BEA2-AFDC1B921ACF}" type="datetimeFigureOut">
              <a:rPr lang="ko-KR" altLang="en-US"/>
              <a:pPr>
                <a:defRPr/>
              </a:pPr>
              <a:t>2016-10-03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DD564-84BE-4AF8-BF35-79904B01ACD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8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27BDB-B383-4FEA-B7A5-25F9AD2357E5}" type="datetimeFigureOut">
              <a:rPr lang="ko-KR" altLang="en-US"/>
              <a:pPr>
                <a:defRPr/>
              </a:pPr>
              <a:t>2016-10-03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DFC9-15D6-47F3-9ED3-E1E3BA701F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7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A547-7591-4C4D-A953-15B92C082363}" type="datetimeFigureOut">
              <a:rPr lang="ko-KR" altLang="en-US"/>
              <a:pPr>
                <a:defRPr/>
              </a:pPr>
              <a:t>2016-10-03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727D7-F872-48ED-AD7B-FFFED5387C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B8AF73-D2C8-4080-BBDB-337E05A46969}" type="datetimeFigureOut">
              <a:rPr lang="ko-KR" altLang="en-US"/>
              <a:pPr>
                <a:defRPr/>
              </a:pPr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64DBA1B-0B84-4F0B-B60F-BFF6A8AE17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5834" y="1058748"/>
            <a:ext cx="2044149" cy="4616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똑똑 계세요</a:t>
            </a:r>
            <a:r>
              <a:rPr lang="en-US" altLang="ko-KR" sz="2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24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76263" y="973138"/>
            <a:ext cx="252095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76263" y="2211388"/>
            <a:ext cx="252095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6119" y="714400"/>
            <a:ext cx="1362874" cy="25391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오픈소스</a:t>
            </a:r>
            <a:r>
              <a:rPr lang="ko-KR" altLang="en-US" sz="105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소프트웨어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04248" y="4701793"/>
            <a:ext cx="2483768" cy="24622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원수빈  </a:t>
            </a:r>
            <a:r>
              <a:rPr lang="ko-KR" altLang="en-US" sz="10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이가빈</a:t>
            </a:r>
            <a:r>
              <a:rPr lang="ko-KR" altLang="en-US" sz="10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이가영  </a:t>
            </a:r>
            <a:r>
              <a:rPr lang="ko-KR" altLang="en-US" sz="10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이다솜</a:t>
            </a:r>
            <a:r>
              <a:rPr lang="ko-KR" altLang="en-US" sz="10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이소영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035" y="1851670"/>
            <a:ext cx="583814" cy="2616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ㅇㅅㅇ</a:t>
            </a:r>
            <a:endParaRPr lang="ko-KR" altLang="en-US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2440" y="4443958"/>
            <a:ext cx="792088" cy="24622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조조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99545" y="2376284"/>
            <a:ext cx="1410964" cy="307777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932238" y="2357438"/>
            <a:ext cx="12509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32238" y="2715766"/>
            <a:ext cx="12509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2542145" y="1387684"/>
            <a:ext cx="3459856" cy="323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42145" y="4155926"/>
            <a:ext cx="345985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3768" y="987574"/>
            <a:ext cx="829073" cy="4001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20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45617" y="3472721"/>
            <a:ext cx="3244799" cy="3231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Ⅳ</a:t>
            </a:r>
            <a:r>
              <a:rPr lang="en-US" altLang="ko-KR" sz="15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Responsible</a:t>
            </a:r>
            <a:r>
              <a:rPr lang="en-US" altLang="ko-KR" sz="15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Function</a:t>
            </a:r>
            <a:endParaRPr lang="ko-KR" altLang="en-US" sz="15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2145" y="1816537"/>
            <a:ext cx="3603872" cy="3231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Ⅰ. Programming Languages</a:t>
            </a:r>
            <a:endParaRPr lang="ko-KR" altLang="en-US" sz="15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5617" y="2355726"/>
            <a:ext cx="1786066" cy="3231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</a:t>
            </a: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Platforms</a:t>
            </a:r>
            <a:endParaRPr lang="ko-KR" altLang="en-US" sz="15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5617" y="2899435"/>
            <a:ext cx="2802370" cy="3231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</a:t>
            </a: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 Function</a:t>
            </a:r>
            <a:endParaRPr lang="ko-KR" altLang="en-US" sz="15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그룹 2"/>
          <p:cNvGrpSpPr>
            <a:grpSpLocks/>
          </p:cNvGrpSpPr>
          <p:nvPr/>
        </p:nvGrpSpPr>
        <p:grpSpPr bwMode="auto">
          <a:xfrm>
            <a:off x="7596188" y="36513"/>
            <a:ext cx="1439862" cy="515937"/>
            <a:chOff x="7596060" y="36666"/>
            <a:chExt cx="1439691" cy="515504"/>
          </a:xfrm>
        </p:grpSpPr>
        <p:sp>
          <p:nvSpPr>
            <p:cNvPr id="5" name="TextBox 4"/>
            <p:cNvSpPr txBox="1"/>
            <p:nvPr/>
          </p:nvSpPr>
          <p:spPr>
            <a:xfrm>
              <a:off x="7989113" y="275343"/>
              <a:ext cx="1046638" cy="27682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똑똑 계세요</a:t>
              </a:r>
              <a:r>
                <a:rPr lang="en-US" altLang="ko-KR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7596060" y="265074"/>
              <a:ext cx="135715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12135" y="36666"/>
              <a:ext cx="1133163" cy="2306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오픈소스</a:t>
              </a:r>
              <a:r>
                <a:rPr lang="ko-KR" altLang="en-US" sz="9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소프트웨어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7840" y="152974"/>
            <a:ext cx="3603872" cy="3231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Ⅰ. Programming Languages</a:t>
            </a:r>
            <a:endParaRPr lang="ko-KR" altLang="en-US" sz="15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7596188" y="555625"/>
            <a:ext cx="13573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32" y="1419622"/>
            <a:ext cx="2520280" cy="25202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88425"/>
            <a:ext cx="1492393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2"/>
          <p:cNvGrpSpPr>
            <a:grpSpLocks/>
          </p:cNvGrpSpPr>
          <p:nvPr/>
        </p:nvGrpSpPr>
        <p:grpSpPr bwMode="auto">
          <a:xfrm>
            <a:off x="7596188" y="36513"/>
            <a:ext cx="1439862" cy="515937"/>
            <a:chOff x="7596060" y="36666"/>
            <a:chExt cx="1439691" cy="515504"/>
          </a:xfrm>
        </p:grpSpPr>
        <p:sp>
          <p:nvSpPr>
            <p:cNvPr id="5" name="TextBox 4"/>
            <p:cNvSpPr txBox="1"/>
            <p:nvPr/>
          </p:nvSpPr>
          <p:spPr>
            <a:xfrm>
              <a:off x="7989113" y="275343"/>
              <a:ext cx="1046638" cy="27682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똑똑 계세요</a:t>
              </a:r>
              <a:r>
                <a:rPr lang="en-US" altLang="ko-KR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7596060" y="265074"/>
              <a:ext cx="135715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12135" y="36666"/>
              <a:ext cx="1133163" cy="2306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오픈소스</a:t>
              </a:r>
              <a:r>
                <a:rPr lang="ko-KR" altLang="en-US" sz="9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소프트웨어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7840" y="152974"/>
            <a:ext cx="1786066" cy="3231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</a:t>
            </a: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Platforms</a:t>
            </a:r>
            <a:endParaRPr lang="ko-KR" altLang="en-US" sz="15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7596188" y="555625"/>
            <a:ext cx="13573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95528" y="3921125"/>
            <a:ext cx="1828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Mobile Web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5513" y="3930650"/>
            <a:ext cx="21605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127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31888"/>
            <a:ext cx="26638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60" y="987425"/>
            <a:ext cx="26797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그룹 2"/>
          <p:cNvGrpSpPr>
            <a:grpSpLocks/>
          </p:cNvGrpSpPr>
          <p:nvPr/>
        </p:nvGrpSpPr>
        <p:grpSpPr bwMode="auto">
          <a:xfrm>
            <a:off x="7596188" y="36513"/>
            <a:ext cx="1439862" cy="515937"/>
            <a:chOff x="7596060" y="36666"/>
            <a:chExt cx="1439691" cy="515504"/>
          </a:xfrm>
        </p:grpSpPr>
        <p:sp>
          <p:nvSpPr>
            <p:cNvPr id="5" name="TextBox 4"/>
            <p:cNvSpPr txBox="1"/>
            <p:nvPr/>
          </p:nvSpPr>
          <p:spPr>
            <a:xfrm>
              <a:off x="7989113" y="275343"/>
              <a:ext cx="1046638" cy="27682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똑똑 계세요</a:t>
              </a:r>
              <a:r>
                <a:rPr lang="en-US" altLang="ko-KR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7596060" y="265074"/>
              <a:ext cx="135715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12135" y="36666"/>
              <a:ext cx="1133163" cy="2306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오픈소스</a:t>
              </a:r>
              <a:r>
                <a:rPr lang="ko-KR" altLang="en-US" sz="9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소프트웨어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7840" y="152974"/>
            <a:ext cx="2802370" cy="3231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</a:t>
            </a: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 Function</a:t>
            </a:r>
            <a:endParaRPr lang="ko-KR" altLang="en-US" sz="15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7596188" y="555625"/>
            <a:ext cx="13573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9863" y="3795713"/>
            <a:ext cx="10445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738" y="3795713"/>
            <a:ext cx="10445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상담예약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16688" y="3795713"/>
            <a:ext cx="15843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교수님 정보 </a:t>
            </a:r>
          </a:p>
        </p:txBody>
      </p:sp>
      <p:pic>
        <p:nvPicPr>
          <p:cNvPr id="6152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5" y="1773238"/>
            <a:ext cx="1303338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752600"/>
            <a:ext cx="1354138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752600"/>
            <a:ext cx="1184275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925" y="1058863"/>
            <a:ext cx="433388" cy="27098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700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endParaRPr lang="ko-KR" altLang="en-US" sz="17000" dirty="0">
              <a:solidFill>
                <a:schemeClr val="accent1">
                  <a:lumMod val="40000"/>
                  <a:lumOff val="6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6400" y="1058863"/>
            <a:ext cx="433388" cy="27098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700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7000" dirty="0">
              <a:solidFill>
                <a:schemeClr val="accent1">
                  <a:lumMod val="40000"/>
                  <a:lumOff val="6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2"/>
          <p:cNvGrpSpPr>
            <a:grpSpLocks/>
          </p:cNvGrpSpPr>
          <p:nvPr/>
        </p:nvGrpSpPr>
        <p:grpSpPr bwMode="auto">
          <a:xfrm>
            <a:off x="7596188" y="36513"/>
            <a:ext cx="1439862" cy="515937"/>
            <a:chOff x="7596060" y="36666"/>
            <a:chExt cx="1439691" cy="515504"/>
          </a:xfrm>
        </p:grpSpPr>
        <p:sp>
          <p:nvSpPr>
            <p:cNvPr id="5" name="TextBox 4"/>
            <p:cNvSpPr txBox="1"/>
            <p:nvPr/>
          </p:nvSpPr>
          <p:spPr>
            <a:xfrm>
              <a:off x="7989113" y="275343"/>
              <a:ext cx="1046638" cy="27682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똑똑 계세요</a:t>
              </a:r>
              <a:r>
                <a:rPr lang="en-US" altLang="ko-KR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7596060" y="265074"/>
              <a:ext cx="135715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12135" y="36666"/>
              <a:ext cx="1133163" cy="2306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오픈소스</a:t>
              </a:r>
              <a:r>
                <a:rPr lang="ko-KR" altLang="en-US" sz="9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소프트웨어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7840" y="152974"/>
            <a:ext cx="3244799" cy="3231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Ⅳ. Responsible </a:t>
            </a: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Function</a:t>
            </a:r>
            <a:endParaRPr lang="ko-KR" altLang="en-US" sz="15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7596188" y="552450"/>
            <a:ext cx="13573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250825" y="552450"/>
            <a:ext cx="2520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0825" y="647700"/>
            <a:ext cx="20891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홈페이지</a:t>
            </a:r>
            <a:r>
              <a:rPr lang="en-US" altLang="ko-KR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_</a:t>
            </a:r>
            <a:r>
              <a:rPr lang="ko-KR" altLang="en-US" sz="1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이소영</a:t>
            </a:r>
            <a:endParaRPr lang="ko-KR" alt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"/>
          <a:stretch/>
        </p:blipFill>
        <p:spPr>
          <a:xfrm>
            <a:off x="250825" y="1491630"/>
            <a:ext cx="3888432" cy="22796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45357" y="4011910"/>
            <a:ext cx="155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en-US" altLang="ko-KR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3schools.com</a:t>
            </a:r>
            <a:endParaRPr lang="ko-KR" alt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1331640" y="4053140"/>
            <a:ext cx="234156" cy="24680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1275606"/>
            <a:ext cx="1743175" cy="30243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07984" y="1088406"/>
            <a:ext cx="9741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 ver.</a:t>
            </a:r>
            <a:endParaRPr lang="ko-KR" altLang="en-US" sz="1500" dirty="0">
              <a:solidFill>
                <a:schemeClr val="accent2">
                  <a:lumMod val="20000"/>
                  <a:lumOff val="8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0032" y="880433"/>
            <a:ext cx="11817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Mobile ver.</a:t>
            </a:r>
            <a:endParaRPr lang="ko-KR" altLang="en-US" sz="1500" dirty="0">
              <a:solidFill>
                <a:schemeClr val="accent2">
                  <a:lumMod val="20000"/>
                  <a:lumOff val="8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6948264" y="1311610"/>
            <a:ext cx="288032" cy="2952328"/>
          </a:xfrm>
          <a:prstGeom prst="rightBrace">
            <a:avLst>
              <a:gd name="adj1" fmla="val 41087"/>
              <a:gd name="adj2" fmla="val 49263"/>
            </a:avLst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380312" y="2571750"/>
            <a:ext cx="156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반응형</a:t>
            </a:r>
            <a:r>
              <a:rPr lang="ko-KR" alt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웹페이지</a:t>
            </a:r>
            <a:endParaRPr lang="en-US" altLang="ko-KR" sz="1400" dirty="0" smtClean="0">
              <a:solidFill>
                <a:schemeClr val="accent2">
                  <a:lumMod val="20000"/>
                  <a:lumOff val="8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7004" y="4587974"/>
            <a:ext cx="42264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교수님 계정과 학생 계정을 분리하여 회원가입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4497611" y="4698306"/>
            <a:ext cx="136525" cy="13176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0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2"/>
          <p:cNvGrpSpPr>
            <a:grpSpLocks/>
          </p:cNvGrpSpPr>
          <p:nvPr/>
        </p:nvGrpSpPr>
        <p:grpSpPr bwMode="auto">
          <a:xfrm>
            <a:off x="7596188" y="36513"/>
            <a:ext cx="1439862" cy="515937"/>
            <a:chOff x="7596060" y="36666"/>
            <a:chExt cx="1439691" cy="515504"/>
          </a:xfrm>
        </p:grpSpPr>
        <p:sp>
          <p:nvSpPr>
            <p:cNvPr id="5" name="TextBox 4"/>
            <p:cNvSpPr txBox="1"/>
            <p:nvPr/>
          </p:nvSpPr>
          <p:spPr>
            <a:xfrm>
              <a:off x="7989113" y="275343"/>
              <a:ext cx="1046638" cy="27682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똑똑 계세요</a:t>
              </a:r>
              <a:r>
                <a:rPr lang="en-US" altLang="ko-KR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7596060" y="265074"/>
              <a:ext cx="135715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12135" y="36666"/>
              <a:ext cx="1133163" cy="2306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오픈소스</a:t>
              </a:r>
              <a:r>
                <a:rPr lang="ko-KR" altLang="en-US" sz="9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소프트웨어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7840" y="152974"/>
            <a:ext cx="3244799" cy="3231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Ⅳ</a:t>
            </a:r>
            <a:r>
              <a:rPr lang="en-US" altLang="ko-KR" sz="15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Responsible</a:t>
            </a:r>
            <a:r>
              <a:rPr lang="en-US" altLang="ko-KR" sz="15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Function</a:t>
            </a:r>
            <a:endParaRPr lang="ko-KR" altLang="en-US" sz="15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7596188" y="552450"/>
            <a:ext cx="13573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250825" y="552450"/>
            <a:ext cx="2520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0825" y="647700"/>
            <a:ext cx="20891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메시지</a:t>
            </a:r>
            <a:r>
              <a:rPr lang="en-US" altLang="ko-KR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_</a:t>
            </a:r>
            <a:r>
              <a:rPr lang="ko-KR" altLang="en-US" sz="11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이가영</a:t>
            </a:r>
            <a:endParaRPr lang="ko-KR" alt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"/>
          <a:stretch/>
        </p:blipFill>
        <p:spPr>
          <a:xfrm>
            <a:off x="2483768" y="1347614"/>
            <a:ext cx="3528392" cy="284547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229533" y="4496221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Balloons.io </a:t>
            </a:r>
            <a:r>
              <a:rPr lang="ko-KR" altLang="en-US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오픈소스</a:t>
            </a:r>
            <a:r>
              <a:rPr lang="ko-KR" alt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6345336" y="2667630"/>
            <a:ext cx="139700" cy="23336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6448524" y="2667630"/>
            <a:ext cx="139700" cy="23336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4080" y="256245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채팅형식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915816" y="4537451"/>
            <a:ext cx="234156" cy="24680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312276" y="1655408"/>
            <a:ext cx="825486" cy="1066187"/>
          </a:xfrm>
          <a:prstGeom prst="ellipse">
            <a:avLst/>
          </a:prstGeom>
          <a:noFill/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1763688" y="2188501"/>
            <a:ext cx="540420" cy="0"/>
          </a:xfrm>
          <a:prstGeom prst="straightConnector1">
            <a:avLst/>
          </a:prstGeom>
          <a:ln w="127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312" y="2026918"/>
            <a:ext cx="15841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교수님 목록</a:t>
            </a:r>
            <a:endParaRPr lang="ko-KR" altLang="en-US" sz="15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2"/>
          <p:cNvGrpSpPr>
            <a:grpSpLocks/>
          </p:cNvGrpSpPr>
          <p:nvPr/>
        </p:nvGrpSpPr>
        <p:grpSpPr bwMode="auto">
          <a:xfrm>
            <a:off x="7596188" y="36513"/>
            <a:ext cx="1439862" cy="515937"/>
            <a:chOff x="7596060" y="36666"/>
            <a:chExt cx="1439691" cy="515504"/>
          </a:xfrm>
        </p:grpSpPr>
        <p:sp>
          <p:nvSpPr>
            <p:cNvPr id="5" name="TextBox 4"/>
            <p:cNvSpPr txBox="1"/>
            <p:nvPr/>
          </p:nvSpPr>
          <p:spPr>
            <a:xfrm>
              <a:off x="7989113" y="275343"/>
              <a:ext cx="1046638" cy="27682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똑똑 계세요</a:t>
              </a:r>
              <a:r>
                <a:rPr lang="en-US" altLang="ko-KR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7596060" y="265074"/>
              <a:ext cx="135715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12135" y="36666"/>
              <a:ext cx="1133163" cy="2306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오픈소스</a:t>
              </a:r>
              <a:r>
                <a:rPr lang="ko-KR" altLang="en-US" sz="9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소프트웨어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7840" y="152974"/>
            <a:ext cx="3244799" cy="3231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Ⅳ</a:t>
            </a:r>
            <a:r>
              <a:rPr lang="en-US" altLang="ko-KR" sz="15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Responsible</a:t>
            </a:r>
            <a:r>
              <a:rPr lang="en-US" altLang="ko-KR" sz="15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Function</a:t>
            </a:r>
            <a:endParaRPr lang="ko-KR" altLang="en-US" sz="15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7596188" y="552450"/>
            <a:ext cx="13573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250825" y="552450"/>
            <a:ext cx="2520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0825" y="647700"/>
            <a:ext cx="20891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상담예약</a:t>
            </a:r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_</a:t>
            </a:r>
            <a:r>
              <a:rPr lang="ko-KR" alt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원수빈 </a:t>
            </a:r>
            <a:r>
              <a:rPr lang="ko-KR" alt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이가빈</a:t>
            </a:r>
            <a:endParaRPr lang="ko-KR" alt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717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98414"/>
            <a:ext cx="3960813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갈매기형 수장 16"/>
          <p:cNvSpPr/>
          <p:nvPr/>
        </p:nvSpPr>
        <p:spPr>
          <a:xfrm>
            <a:off x="4572000" y="2604914"/>
            <a:ext cx="139700" cy="23336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4675188" y="2604914"/>
            <a:ext cx="139700" cy="23336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178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2838277"/>
            <a:ext cx="78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347614"/>
            <a:ext cx="81121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105400" y="2201689"/>
            <a:ext cx="14112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Professor</a:t>
            </a:r>
            <a:endParaRPr lang="ko-KR" altLang="en-US" sz="1200" dirty="0">
              <a:solidFill>
                <a:schemeClr val="accent6">
                  <a:lumMod val="40000"/>
                  <a:lumOff val="60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76838" y="3708227"/>
            <a:ext cx="14112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Student</a:t>
            </a:r>
            <a:endParaRPr lang="ko-KR" alt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07113" y="1373014"/>
            <a:ext cx="2846387" cy="7444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chemeClr val="accent6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비는 시간에 상자를 </a:t>
            </a:r>
            <a:r>
              <a:rPr lang="ko-KR" altLang="en-US" sz="15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이용하여</a:t>
            </a:r>
            <a:endParaRPr lang="en-US" altLang="ko-KR" sz="1500" dirty="0" smtClean="0">
              <a:solidFill>
                <a:schemeClr val="accent6">
                  <a:lumMod val="20000"/>
                  <a:lumOff val="8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5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상담예약을 </a:t>
            </a:r>
            <a:r>
              <a:rPr lang="ko-KR" altLang="en-US" sz="1500" dirty="0">
                <a:solidFill>
                  <a:schemeClr val="accent6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열어놓음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07113" y="2974802"/>
            <a:ext cx="3160712" cy="439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chemeClr val="accent1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시간을 클릭하여 상담예약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794" y="4552156"/>
            <a:ext cx="384175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500" dirty="0">
                <a:solidFill>
                  <a:schemeClr val="accent2">
                    <a:lumMod val="20000"/>
                    <a:lumOff val="8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예약신청 완료 시 상자의 색이 바뀜</a:t>
            </a:r>
          </a:p>
        </p:txBody>
      </p:sp>
      <p:sp>
        <p:nvSpPr>
          <p:cNvPr id="26" name="이등변 삼각형 25"/>
          <p:cNvSpPr/>
          <p:nvPr/>
        </p:nvSpPr>
        <p:spPr>
          <a:xfrm rot="5400000">
            <a:off x="5397400" y="4662488"/>
            <a:ext cx="136525" cy="131762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626471" y="4191768"/>
            <a:ext cx="384175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학번과 이름으로 상담 예약</a:t>
            </a:r>
            <a:endParaRPr lang="ko-KR" altLang="en-US" sz="1500" dirty="0">
              <a:solidFill>
                <a:schemeClr val="accent2">
                  <a:lumMod val="20000"/>
                  <a:lumOff val="8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" name="이등변 삼각형 27"/>
          <p:cNvSpPr/>
          <p:nvPr/>
        </p:nvSpPr>
        <p:spPr>
          <a:xfrm rot="5400000">
            <a:off x="5397077" y="4302100"/>
            <a:ext cx="136525" cy="131762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78892" y="4352205"/>
            <a:ext cx="332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Fullcalendar.io </a:t>
            </a:r>
            <a:r>
              <a:rPr lang="ko-KR" altLang="en-US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오픈소스</a:t>
            </a:r>
            <a:r>
              <a:rPr lang="ko-KR" alt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ko-KR" alt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827584" y="4371950"/>
            <a:ext cx="234156" cy="24680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 animBg="1"/>
      <p:bldP spid="27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2"/>
          <p:cNvGrpSpPr>
            <a:grpSpLocks/>
          </p:cNvGrpSpPr>
          <p:nvPr/>
        </p:nvGrpSpPr>
        <p:grpSpPr bwMode="auto">
          <a:xfrm>
            <a:off x="7596188" y="36513"/>
            <a:ext cx="1439862" cy="515937"/>
            <a:chOff x="7596060" y="36666"/>
            <a:chExt cx="1439691" cy="515504"/>
          </a:xfrm>
        </p:grpSpPr>
        <p:sp>
          <p:nvSpPr>
            <p:cNvPr id="5" name="TextBox 4"/>
            <p:cNvSpPr txBox="1"/>
            <p:nvPr/>
          </p:nvSpPr>
          <p:spPr>
            <a:xfrm>
              <a:off x="7989113" y="275343"/>
              <a:ext cx="1046638" cy="27682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똑똑 계세요</a:t>
              </a:r>
              <a:r>
                <a:rPr lang="en-US" altLang="ko-KR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7596060" y="265074"/>
              <a:ext cx="135715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12135" y="36666"/>
              <a:ext cx="1133163" cy="2306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 err="1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오픈소스</a:t>
              </a:r>
              <a:r>
                <a:rPr lang="ko-KR" altLang="en-US" sz="9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소프트웨어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7840" y="152974"/>
            <a:ext cx="3244799" cy="32316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Ⅳ</a:t>
            </a:r>
            <a:r>
              <a:rPr lang="en-US" altLang="ko-KR" sz="15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Responsible</a:t>
            </a:r>
            <a:r>
              <a:rPr lang="en-US" altLang="ko-KR" sz="1500" spc="300" dirty="0" smtClean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5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Function</a:t>
            </a:r>
            <a:endParaRPr lang="ko-KR" altLang="en-US" sz="1500" spc="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7596188" y="552450"/>
            <a:ext cx="13573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250825" y="552450"/>
            <a:ext cx="2520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0825" y="647700"/>
            <a:ext cx="20891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교수님 정보</a:t>
            </a:r>
            <a:r>
              <a:rPr lang="en-US" altLang="ko-KR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_</a:t>
            </a:r>
            <a:r>
              <a:rPr lang="ko-KR" altLang="en-US" sz="11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이다솜</a:t>
            </a:r>
            <a:endParaRPr lang="ko-KR" alt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995686"/>
            <a:ext cx="3564062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19238" y="2139702"/>
            <a:ext cx="1152128" cy="108012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9238" y="3228430"/>
            <a:ext cx="1152128" cy="27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이경용 교수님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5382" y="2069435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Office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Dormitory B 614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(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생활관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614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59398" y="2787774"/>
            <a:ext cx="1800200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03414" y="283481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수업     부재    오피스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51486" y="3122843"/>
            <a:ext cx="163657" cy="1636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447430" y="3122843"/>
            <a:ext cx="163657" cy="1636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435901" y="3122843"/>
            <a:ext cx="163657" cy="1636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갈매기형 수장 20"/>
          <p:cNvSpPr/>
          <p:nvPr/>
        </p:nvSpPr>
        <p:spPr>
          <a:xfrm>
            <a:off x="4463654" y="2626419"/>
            <a:ext cx="139700" cy="23336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4566842" y="2626419"/>
            <a:ext cx="139700" cy="23336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49" y="2936156"/>
            <a:ext cx="78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36" y="1445493"/>
            <a:ext cx="81121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234111" y="2299568"/>
            <a:ext cx="14112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Professor</a:t>
            </a:r>
            <a:endParaRPr lang="ko-KR" altLang="en-US" sz="1200" dirty="0">
              <a:solidFill>
                <a:schemeClr val="accent6">
                  <a:lumMod val="40000"/>
                  <a:lumOff val="60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05549" y="3806106"/>
            <a:ext cx="14112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Student</a:t>
            </a:r>
            <a:endParaRPr lang="ko-KR" alt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35824" y="1470893"/>
            <a:ext cx="2846387" cy="78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5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이동 시에 버튼을</a:t>
            </a:r>
            <a:endParaRPr lang="en-US" altLang="ko-KR" sz="1500" dirty="0" smtClean="0">
              <a:solidFill>
                <a:schemeClr val="accent6">
                  <a:lumMod val="20000"/>
                  <a:lumOff val="8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5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클릭해 </a:t>
            </a:r>
            <a:r>
              <a:rPr lang="ko-KR" altLang="en-US" sz="1500" dirty="0">
                <a:solidFill>
                  <a:schemeClr val="accent6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상태를 바꿈</a:t>
            </a:r>
            <a:endParaRPr lang="ko-KR" altLang="en-US" sz="1500" dirty="0">
              <a:solidFill>
                <a:schemeClr val="accent6">
                  <a:lumMod val="20000"/>
                  <a:lumOff val="8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35824" y="3147814"/>
            <a:ext cx="3160712" cy="3981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chemeClr val="accent1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교수님의 정보를 확인</a:t>
            </a:r>
            <a:endParaRPr lang="ko-KR" altLang="en-US" sz="1500" dirty="0">
              <a:solidFill>
                <a:schemeClr val="accent1">
                  <a:lumMod val="20000"/>
                  <a:lumOff val="8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0770" y="4408140"/>
            <a:ext cx="384175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5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해당상태의 아이콘이 파란색으로 변경됨</a:t>
            </a:r>
            <a:endParaRPr lang="ko-KR" altLang="en-US" sz="1500" dirty="0">
              <a:solidFill>
                <a:schemeClr val="accent2">
                  <a:lumMod val="20000"/>
                  <a:lumOff val="8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" name="이등변 삼각형 31"/>
          <p:cNvSpPr/>
          <p:nvPr/>
        </p:nvSpPr>
        <p:spPr>
          <a:xfrm rot="5400000">
            <a:off x="5181376" y="4518472"/>
            <a:ext cx="136525" cy="131762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9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1" grpId="0"/>
      <p:bldP spid="3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195</Words>
  <Application>Microsoft Office PowerPoint</Application>
  <PresentationFormat>화면 슬라이드 쇼(16:9)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나눔고딕</vt:lpstr>
      <vt:lpstr>나눔명조</vt:lpstr>
      <vt:lpstr>나눔고딕 ExtraBold</vt:lpstr>
      <vt:lpstr>Arial</vt:lpstr>
      <vt:lpstr>맑은 고딕</vt:lpstr>
      <vt:lpstr>HY견고딕</vt:lpstr>
      <vt:lpstr>나눔명조 ExtraBold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원수빈</cp:lastModifiedBy>
  <cp:revision>140</cp:revision>
  <dcterms:created xsi:type="dcterms:W3CDTF">2015-05-30T09:48:37Z</dcterms:created>
  <dcterms:modified xsi:type="dcterms:W3CDTF">2016-10-03T08:59:20Z</dcterms:modified>
  <cp:contentStatus/>
</cp:coreProperties>
</file>