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bold.fntdata"/><Relationship Id="rId10" Type="http://schemas.openxmlformats.org/officeDocument/2006/relationships/slide" Target="slides/slide5.xml"/><Relationship Id="rId32" Type="http://schemas.openxmlformats.org/officeDocument/2006/relationships/font" Target="fonts/Raleway-regular.fntdata"/><Relationship Id="rId13" Type="http://schemas.openxmlformats.org/officeDocument/2006/relationships/slide" Target="slides/slide8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7.xml"/><Relationship Id="rId34" Type="http://schemas.openxmlformats.org/officeDocument/2006/relationships/font" Target="fonts/Raleway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fcaa101b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fcaa101b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fcaa101b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fcaa101b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fcaa101b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fcaa101b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2e47c4a7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2e47c4a7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2e47c4a7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2e47c4a7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fcaa101b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fcaa101b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2e47c4a7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2e47c4a7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2e47c4a7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2e47c4a7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2e47c4a7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2e47c4a7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fcaa101b7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fcaa101b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fcaa101b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fcaa101b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2e47c4a7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2e47c4a7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2e47c4a7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2e47c4a7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fcaa101b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fcaa101b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fcaa101b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fcaa101b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fcaa101b7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4fcaa101b7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fcaa101b7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fcaa101b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caa101b7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caa101b7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2e47c4a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2e47c4a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2e47c4a7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2e47c4a7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fcaa101b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fcaa101b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fcaa101b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fcaa101b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fcaa101b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fcaa101b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fcaa101b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fcaa101b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fcaa101b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fcaa101b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v.to/unseenwizzard/learn-git-concepts-not-commands-4gjc" TargetMode="External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-scm.com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aslkdfjlasjkfdlkasjfdlkjsafd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Basics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Aaron S. Crandall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servers: local vs. remotes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By default, a git repo is entirely local to your computer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But! It gets much more powerful if you use a server to host the repo so people can collaborate more easily through pushing and pulling updates of the repo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Servers: gitlab.com, github.com, bitbucket.org, gitlab.eecs.wsu.edu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web interface can do almost everything you can do on the command line, except the software development itself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</a:t>
            </a:r>
            <a:r>
              <a:rPr b="1" lang="en" u="sng"/>
              <a:t>clone</a:t>
            </a:r>
            <a:r>
              <a:rPr lang="en"/>
              <a:t> a repo off of the server onto your machine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cloned repo remembers where it came from (the remote) so you can </a:t>
            </a:r>
            <a:r>
              <a:rPr b="1" lang="en" u="sng"/>
              <a:t>push</a:t>
            </a:r>
            <a:r>
              <a:rPr lang="en"/>
              <a:t> and </a:t>
            </a:r>
            <a:r>
              <a:rPr b="1" lang="en" u="sng"/>
              <a:t>pull</a:t>
            </a:r>
            <a:r>
              <a:rPr lang="en"/>
              <a:t> changes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 pattern? It should just Dropbox copy!!!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729450" y="2078875"/>
            <a:ext cx="3842700" cy="29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Dropbox doesn’t allow for branches or versions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Git allows you to manage specific changes, not all changes like a cloud filesystem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 *choose* the files and changes to commit from the working directory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These then become staged for commit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Untracked files vs. Tracked files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Staged vs unstaged changes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Committed changes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love some dropbox, but git solves dev work, not just backing up files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150" y="2172025"/>
            <a:ext cx="4029026" cy="20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Onto the good stuff!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to edit your repo and push the changes up to the server (the </a:t>
            </a:r>
            <a:r>
              <a:rPr b="1" lang="en" u="sng"/>
              <a:t>upstream</a:t>
            </a:r>
            <a:r>
              <a:rPr lang="en"/>
              <a:t>)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en" sz="1100"/>
              <a:t>Edit your files locally - VIM, VScode, VS, nano, pico, kdevelop, eclipse, Code::Blocks……………….. Emacs</a:t>
            </a:r>
            <a:endParaRPr sz="11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 sz="1100"/>
              <a:t>Build and test your changes</a:t>
            </a:r>
            <a:endParaRPr sz="11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 sz="1100"/>
              <a:t>Ready? - Okay, time to</a:t>
            </a:r>
            <a:r>
              <a:rPr b="1" lang="en" sz="1100" u="sng"/>
              <a:t> add, commit, push</a:t>
            </a:r>
            <a:endParaRPr b="1" sz="1100" u="sng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 sz="1100"/>
              <a:t>git add [filename]		-- This stages your changes to be ready for committing</a:t>
            </a:r>
            <a:endParaRPr sz="11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 sz="1100"/>
              <a:t>git commit -m “message”	-- This creates a new version of your project on the current working branch</a:t>
            </a:r>
            <a:endParaRPr sz="11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lang="en" sz="1100"/>
              <a:t>git push			-- This pushes your new commit(s) &amp; branches to the server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Between each stage (even before the add), run ‘git status’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That’ll dump what’s added (staged), changed, and untracked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It’ll let you know which branch you’re on (like git branch does) and more details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READ the output of the tools - they often tell you exactly what to do next</a:t>
            </a:r>
            <a:endParaRPr/>
          </a:p>
        </p:txBody>
      </p:sp>
      <p:pic>
        <p:nvPicPr>
          <p:cNvPr descr="Image result for git in case of fire"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2379" y="0"/>
            <a:ext cx="2691625" cy="207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Concepts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https://dev.to/unseenwizzard/learn-git-concepts-not-commands-4gjc</a:t>
            </a:r>
            <a:r>
              <a:rPr lang="en"/>
              <a:t> </a:t>
            </a:r>
            <a:endParaRPr/>
          </a:p>
        </p:txBody>
      </p:sp>
      <p:pic>
        <p:nvPicPr>
          <p:cNvPr descr="git components" id="164" name="Google Shape;16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404" y="207325"/>
            <a:ext cx="8368496" cy="41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git clone “git repository URL”    --- NOT the SSH URI!*</a:t>
            </a:r>
            <a:endParaRPr sz="2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* Setting up SSH keys is definitely suggested for future work</a:t>
            </a:r>
            <a:endParaRPr sz="2000"/>
          </a:p>
        </p:txBody>
      </p:sp>
      <p:pic>
        <p:nvPicPr>
          <p:cNvPr descr="Cloning the remote repo"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16525"/>
            <a:ext cx="8382000" cy="41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724950" y="3714248"/>
            <a:ext cx="7697400" cy="11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 piece of </a:t>
            </a:r>
            <a:r>
              <a:rPr lang="en" sz="1900"/>
              <a:t>terminology</a:t>
            </a:r>
            <a:r>
              <a:rPr lang="en" sz="1900"/>
              <a:t> - there’s both tracked and untracked files. Untracked ones are in the working directory, but have not been added (ever) to the Git repo itself.</a:t>
            </a:r>
            <a:endParaRPr sz="1900"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675" y="384263"/>
            <a:ext cx="760095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After added two new files, I decide to start “tracking” one (bob.txt) by running: git add bob.txt</a:t>
            </a:r>
            <a:endParaRPr sz="2200"/>
          </a:p>
        </p:txBody>
      </p:sp>
      <p:pic>
        <p:nvPicPr>
          <p:cNvPr descr="Adding changes to the staging area"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250" y="46700"/>
            <a:ext cx="6340800" cy="410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Now commit the change to our Local repo: git commit -m “Add Bob”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Committing to the local repo"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300" y="122475"/>
            <a:ext cx="6642700" cy="42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Now, share your commit with the Remote Repo: git push</a:t>
            </a:r>
            <a:endParaRPr sz="2300"/>
          </a:p>
        </p:txBody>
      </p:sp>
      <p:pic>
        <p:nvPicPr>
          <p:cNvPr descr="Pushing to the local repo"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512" y="77575"/>
            <a:ext cx="6886274" cy="42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50" y="0"/>
            <a:ext cx="8382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Git: Version Control and More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is Version Control and why do we need it?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Have you ever had this happen during your work: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myProj.cpp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myProj.cpp-bakup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myProj.cpp-NotWorking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myProj-final.cpp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myProj-finalfinal.cpp</a:t>
            </a:r>
            <a:endParaRPr sz="1600"/>
          </a:p>
        </p:txBody>
      </p:sp>
      <p:pic>
        <p:nvPicPr>
          <p:cNvPr descr="Image result for git repo"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3150" y="0"/>
            <a:ext cx="299085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Once a project has multiple developers / users, how to you foster collaboration?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You don’t want to be emailing file updates to each other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You don’t want to have a shared Dropbox that you’re both editing simultaneously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You don’t want to be working on the same files on separate computers without some way of seeing what changed to easily reconcile the updates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Distributed version control tools (like Git) provide solutions to these problems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#1 solution are branches and merging</a:t>
            </a:r>
            <a:endParaRPr/>
          </a:p>
        </p:txBody>
      </p:sp>
      <p:sp>
        <p:nvSpPr>
          <p:cNvPr id="206" name="Google Shape;206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Brief Collaboration Discussion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Use Case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You’ve been assigned a portion of the project to complete: ModuleA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You clone the repo to your local computer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You build and test the project to make sure it’s in a good state to start working from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You make a </a:t>
            </a:r>
            <a:r>
              <a:rPr b="1" lang="en" sz="1500" u="sng"/>
              <a:t>branch</a:t>
            </a:r>
            <a:r>
              <a:rPr lang="en" sz="1500"/>
              <a:t> from the starting code to do your work in.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arenR"/>
            </a:pPr>
            <a:r>
              <a:rPr lang="en" sz="1300"/>
              <a:t>Changes to the branch won’t be visible to the other branches until you </a:t>
            </a:r>
            <a:r>
              <a:rPr b="1" lang="en" sz="1300" u="sng"/>
              <a:t>merge</a:t>
            </a:r>
            <a:r>
              <a:rPr lang="en" sz="1300"/>
              <a:t> those changes in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You work in your branch until you feel ModuleA is complete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(Ideally) You issue a </a:t>
            </a:r>
            <a:r>
              <a:rPr b="1" lang="en" sz="1500" u="sng"/>
              <a:t>merge request</a:t>
            </a:r>
            <a:r>
              <a:rPr lang="en" sz="1500"/>
              <a:t> to your team for them to look at your work and then accept your code back into the master branch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sz="1500"/>
              <a:t>Once your branch is merged, everyone else runs a git pull to sync their local repos up and now they have your ModuleA added to the project</a:t>
            </a:r>
            <a:endParaRPr sz="1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13" y="286175"/>
            <a:ext cx="9096375" cy="4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sounds amazing!!!! How do I get started?</a:t>
            </a:r>
            <a:endParaRPr/>
          </a:p>
        </p:txBody>
      </p:sp>
      <p:sp>
        <p:nvSpPr>
          <p:cNvPr id="225" name="Google Shape;225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First, install git: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Linux Debian: apt install git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Linux RedHat: yum install git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Windows: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https://git-scm.com/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OSX: git --version  (it’ll install it if it isn’t there - it’s part of XCode)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Then, probably make an account on a server to host your repos: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gitlab.eecs.wsu.edu    	(hosted at WSU)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gitlab.com		(non-academic projects)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Probably declare your repos private unless you want to share the code with the world</a:t>
            </a:r>
            <a:endParaRPr sz="1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your first repo</a:t>
            </a:r>
            <a:endParaRPr/>
          </a:p>
        </p:txBody>
      </p:sp>
      <p:sp>
        <p:nvSpPr>
          <p:cNvPr id="231" name="Google Shape;231;p36"/>
          <p:cNvSpPr txBox="1"/>
          <p:nvPr>
            <p:ph idx="1" type="body"/>
          </p:nvPr>
        </p:nvSpPr>
        <p:spPr>
          <a:xfrm>
            <a:off x="729450" y="2078875"/>
            <a:ext cx="4814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Click “create project”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That’s for making a repo and other tools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Then, clone using https: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git clone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https://aslkdfjlasjkfdlkasjfdlkjsafd</a:t>
            </a:r>
            <a:r>
              <a:rPr lang="en"/>
              <a:t>  →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your collaborators as members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 workin!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Make a branch for yourself and start editing things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 NOT WORK ON MASTER BRANCH DIRECTLY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As a matter of habit, always work in a branch and merge it in when you’re done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425" y="2372225"/>
            <a:ext cx="325755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8206" y="3270025"/>
            <a:ext cx="1627994" cy="148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merge?</a:t>
            </a:r>
            <a:endParaRPr/>
          </a:p>
        </p:txBody>
      </p:sp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Officially, you fetch the current origin, change to the branch you want to merge into and run              git merge [other branch name]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people new to this…</a:t>
            </a:r>
            <a:r>
              <a:rPr lang="en"/>
              <a:t> create a merge request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Goto the web interface and choose “merge requests”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Create a new merge request and choose the branches to merge from and to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If you haven’t caused any merge conflicts (by two people editing the same file on different branches)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Click the green button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Then everyone can git fetch &amp; git merge or git pull to get the new updates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to learn more?</a:t>
            </a:r>
            <a:endParaRPr/>
          </a:p>
        </p:txBody>
      </p:sp>
      <p:sp>
        <p:nvSpPr>
          <p:cNvPr id="245" name="Google Shape;245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There’s TONS of info on Git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It’s the world’s most often used version control system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Every company that you want to work for uses a version control system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These days it is probably git, or will be soon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Net result: LOTS of documentation and tools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There’s no substitute for practice with this. Make a throwaway repository and start trying to add, update, commit, push, pull, branch, merge, etc.</a:t>
            </a:r>
            <a:endParaRPr sz="1800"/>
          </a:p>
        </p:txBody>
      </p:sp>
      <p:pic>
        <p:nvPicPr>
          <p:cNvPr descr="Image result for would you like to know more?" id="246" name="Google Shape;24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3900" y="224325"/>
            <a:ext cx="3723175" cy="203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Goals of Version Control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Keep a history of every document in a project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Allow a user to edit their document locally on this computer and publish the results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Have access to the changes to each document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Log which users made which changes on a line-by-line basis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Enable </a:t>
            </a:r>
            <a:r>
              <a:rPr lang="en" sz="1500"/>
              <a:t>synchronizing</a:t>
            </a:r>
            <a:r>
              <a:rPr lang="en" sz="1500"/>
              <a:t> work between multiple users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Version control system can: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Tie into </a:t>
            </a:r>
            <a:r>
              <a:rPr lang="en" sz="1300"/>
              <a:t>individual</a:t>
            </a:r>
            <a:r>
              <a:rPr lang="en" sz="1300"/>
              <a:t> IDEs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Foster development methodologies like unit testing and automatic deployment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Help manage releases like versions of products (i.e. MyPackage v2.3.8-ac4)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provides these features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Document repository with line-by-line change tracking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Protocol for synchronizing between repositories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Changes are logged with who made them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Development branches allow for ‘sandboxing’ of work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Merging between branches allows users/devs to integrate changes into a final product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Many IDEs, command line tools, and web interfaces are available to make Git easier to use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Git Structured?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unit of operation for Git is a </a:t>
            </a:r>
            <a:r>
              <a:rPr b="1" lang="en"/>
              <a:t>repository</a:t>
            </a:r>
            <a:r>
              <a:rPr lang="en"/>
              <a:t> (repo)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operations are done on the repo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single repo represents a project of some size (any size!)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Within a repo, git keeps a series of versions, each represented by a </a:t>
            </a:r>
            <a:r>
              <a:rPr b="1" lang="en"/>
              <a:t>commit</a:t>
            </a:r>
            <a:endParaRPr b="1"/>
          </a:p>
        </p:txBody>
      </p:sp>
      <p:pic>
        <p:nvPicPr>
          <p:cNvPr descr="Related image"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825" y="3164225"/>
            <a:ext cx="6295949" cy="197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Branches - It’s a TREE!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version history is kept in one or more </a:t>
            </a:r>
            <a:r>
              <a:rPr b="1" lang="en" u="sng"/>
              <a:t>branches</a:t>
            </a:r>
            <a:endParaRPr b="1" u="sng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branch can have its own updates and changes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goal is to create a branch to do some work, then </a:t>
            </a:r>
            <a:r>
              <a:rPr b="1" lang="en" u="sng"/>
              <a:t>merge</a:t>
            </a:r>
            <a:r>
              <a:rPr lang="en"/>
              <a:t> those changes back when they’re done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Because branches are managed independently of each other, it allows collaboration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can each branch from the original code, work on our own parts, and then merge our changes together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you work directly on the same branch together, you’ll get merge conflicts and have to resolve them by hand (less fun)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FYI: Forking is not Branching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Forking is for whole repos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Branching is within a single repo</a:t>
            </a:r>
            <a:endParaRPr/>
          </a:p>
        </p:txBody>
      </p:sp>
      <p:pic>
        <p:nvPicPr>
          <p:cNvPr descr="Image result for git tree"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950" y="0"/>
            <a:ext cx="4438050" cy="19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git repo graph"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875" y="0"/>
            <a:ext cx="690954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By default you don’t need user accounts in git (this seems counter to most experiences)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Git is designed to be truly and wholly distributed with no central server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That means the name and email on a commit is entirely up to the user with no related authentication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That said, most users have a central server hosting their repos and that has user accounts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Before you can use git on a computer, it’ll ask for your name and email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These will be attached to any commits you generate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can be done globally or on a per-repository basis (work vs. school vs. open source dev, etc)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git config --global user.name “Aaron Crandall”</a:t>
            </a:r>
            <a:br>
              <a:rPr lang="en"/>
            </a:br>
            <a:r>
              <a:rPr lang="en"/>
              <a:t>git config --global user.email acrandal@wsu.edu</a:t>
            </a:r>
            <a:endParaRPr/>
          </a:p>
        </p:txBody>
      </p:sp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note about users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a repo look like?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It’s a directory</a:t>
            </a:r>
            <a:endParaRPr sz="21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/>
              <a:t>… with a .git directory hiding in it that keeps track of the repo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