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3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19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1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-tutroals.readthedocs.io/en/latest/py_tutorials/py_tutorial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ough_trans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OpenCV for image analysis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Daniel Farber - CougPy Python Working Group 2/8/19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 modular package for image and video analysis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Originally written in C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This version: C++ with a Python wrapper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Uses NumPy as a base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Many basic operations similar to matplotlib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&gt; 40 modules, including: 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Core module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Adjust contrast, brightness, etc.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Mask operations</a:t>
            </a:r>
          </a:p>
          <a:p>
            <a:pPr marL="450342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Image processing</a:t>
            </a:r>
          </a:p>
          <a:p>
            <a:pPr marL="450342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Image detection and segmentation</a:t>
            </a:r>
          </a:p>
          <a:p>
            <a:pPr marL="450342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742950" lvl="1" indent="-28575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Face and other object detection</a:t>
            </a:r>
          </a:p>
          <a:p>
            <a:pPr marL="507492" indent="-3429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Loading an image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Loading a color image (the default):</a:t>
            </a:r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image = </a:t>
            </a:r>
            <a:r>
              <a:rPr lang="en-US" dirty="0" err="1"/>
              <a:t>cv.imread</a:t>
            </a:r>
            <a:r>
              <a:rPr lang="en-US" dirty="0"/>
              <a:t>(‘Image.jpg’)</a:t>
            </a:r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Loading a grayscale image:</a:t>
            </a:r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image = </a:t>
            </a:r>
            <a:r>
              <a:rPr lang="en-US" dirty="0" err="1"/>
              <a:t>cv.imread</a:t>
            </a:r>
            <a:r>
              <a:rPr lang="en-US" dirty="0"/>
              <a:t>(‘Image.jpg’, 0)</a:t>
            </a:r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Displaying an image:</a:t>
            </a:r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</a:t>
            </a:r>
            <a:r>
              <a:rPr lang="en-US" dirty="0" err="1"/>
              <a:t>cv.imshow</a:t>
            </a:r>
            <a:r>
              <a:rPr lang="en-US" dirty="0"/>
              <a:t>(‘Figure title’, image)</a:t>
            </a:r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20320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0CCD-8775-42E6-81B5-1742A6E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B7ED-CE86-4BB6-AAA9-BE9A0CAC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  <a:p>
            <a:r>
              <a:rPr lang="en-US" dirty="0"/>
              <a:t>Adding or subtracting parts of images</a:t>
            </a:r>
          </a:p>
          <a:p>
            <a:r>
              <a:rPr lang="en-US" dirty="0"/>
              <a:t>Setting pixel values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F9DD2-BD17-47A2-937B-EDBA2FD9A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4" t="9211" r="47328" b="21388"/>
          <a:stretch/>
        </p:blipFill>
        <p:spPr>
          <a:xfrm>
            <a:off x="6700017" y="1845734"/>
            <a:ext cx="766103" cy="3969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07989-2C80-409D-A711-049A54B76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53" t="8357" r="40869" b="22233"/>
          <a:stretch/>
        </p:blipFill>
        <p:spPr>
          <a:xfrm>
            <a:off x="5226324" y="1792173"/>
            <a:ext cx="76610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4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Hough Transform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Originally to identify lines:</a:t>
            </a:r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Random angled lines emanating from each data point</a:t>
            </a:r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Most similar length at all points is most probable line: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8F9F7-8088-415D-8187-346FDCBA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44" y="2839586"/>
            <a:ext cx="7350711" cy="34379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CBD6-CFC9-490B-9E45-2B48B767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ECE73-8D9A-481D-8820-6861E9079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121" y="3429000"/>
            <a:ext cx="4001996" cy="2667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5F8EF-22E0-4B82-A158-5AFE2133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0" y="3368893"/>
            <a:ext cx="3851076" cy="2567384"/>
          </a:xfrm>
          <a:prstGeom prst="rect">
            <a:avLst/>
          </a:prstGeom>
        </p:spPr>
      </p:pic>
      <p:sp>
        <p:nvSpPr>
          <p:cNvPr id="6" name="Google Shape;109;p17">
            <a:extLst>
              <a:ext uri="{FF2B5EF4-FFF2-40B4-BE49-F238E27FC236}">
                <a16:creationId xmlns:a16="http://schemas.microsoft.com/office/drawing/2014/main" id="{49A313A1-BC4C-439A-A01A-052F69E1C2E7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In machine learning (ml) module:</a:t>
            </a:r>
          </a:p>
          <a:p>
            <a:pPr marL="838708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 err="1"/>
              <a:t>Cv.ml.Knearest_create</a:t>
            </a:r>
            <a:r>
              <a:rPr lang="en-US" dirty="0"/>
              <a:t>()</a:t>
            </a:r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Predicts to which group an unknown belongs</a:t>
            </a:r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Here blue labeled 1, red labeled 0</a:t>
            </a:r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result:  [[1.]] , </a:t>
            </a:r>
            <a:r>
              <a:rPr lang="en-US" dirty="0" err="1"/>
              <a:t>neighbours</a:t>
            </a:r>
            <a:r>
              <a:rPr lang="en-US" dirty="0"/>
              <a:t>:  [[1. 1. 1.]] , distance:  [[ 45. 100. 122.]]</a:t>
            </a:r>
          </a:p>
          <a:p>
            <a:pPr marL="838708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dirty="0"/>
          </a:p>
          <a:p>
            <a:pPr marL="838708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5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Sources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https://opencv-python-tutroals.readthedocs.io/en/latest/py_tutorials/py_tutorials.html</a:t>
            </a:r>
            <a:endParaRPr lang="en-US" dirty="0"/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dirty="0"/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https://en.wikipedia.org/wiki/Hough_transform</a:t>
            </a:r>
            <a:endParaRPr lang="en-US" dirty="0"/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lang="en-US" dirty="0"/>
          </a:p>
          <a:p>
            <a:pPr marL="5461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dirty="0"/>
              <a:t>https://spaceflightnow.com/2017/02/06/planet-acquires-rival-satellite-company-from-google/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1792</TotalTime>
  <Words>231</Words>
  <Application>Microsoft Office PowerPoint</Application>
  <PresentationFormat>On-screen Show (4:3)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Introduction to OpenCV for image analysis</vt:lpstr>
      <vt:lpstr>Introduction</vt:lpstr>
      <vt:lpstr>Modules</vt:lpstr>
      <vt:lpstr>Loading an image</vt:lpstr>
      <vt:lpstr>Masks</vt:lpstr>
      <vt:lpstr>Hough Transform</vt:lpstr>
      <vt:lpstr>K nearest neighbor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OpenCV for image analysis</dc:title>
  <dc:creator>dannyboy farbster</dc:creator>
  <cp:lastModifiedBy>Farber, Daniel Henry</cp:lastModifiedBy>
  <cp:revision>14</cp:revision>
  <dcterms:modified xsi:type="dcterms:W3CDTF">2019-02-09T03:54:14Z</dcterms:modified>
</cp:coreProperties>
</file>