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301" r:id="rId2"/>
    <p:sldId id="303" r:id="rId3"/>
    <p:sldId id="30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5" autoAdjust="0"/>
    <p:restoredTop sz="86452" autoAdjust="0"/>
  </p:normalViewPr>
  <p:slideViewPr>
    <p:cSldViewPr>
      <p:cViewPr varScale="1">
        <p:scale>
          <a:sx n="98" d="100"/>
          <a:sy n="98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9D448-0590-4949-815A-626CF08257EE}" type="datetimeFigureOut">
              <a:rPr lang="en-US" smtClean="0"/>
              <a:pPr/>
              <a:t>8/23/2012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B390-337A-4507-9E53-671AA91D8A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833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FBB0-6CFE-4671-B8BE-710BB15F3BC9}" type="datetime1">
              <a:rPr lang="en-US" smtClean="0"/>
              <a:pPr/>
              <a:t>8/23/2012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079-D6D7-44A4-B5B0-47464FBB368D}" type="datetime1">
              <a:rPr lang="en-US" smtClean="0"/>
              <a:pPr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5830-5C3B-4731-9AD7-690DE8DAA5F5}" type="datetime1">
              <a:rPr lang="en-US" smtClean="0"/>
              <a:pPr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F04-EF5F-412C-8623-0998346429B6}" type="datetime1">
              <a:rPr lang="en-US" smtClean="0"/>
              <a:pPr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0072-8B3B-4F12-B317-92BB15729FC4}" type="datetime1">
              <a:rPr lang="en-US" smtClean="0"/>
              <a:pPr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0532-A6E2-4967-8AE8-C69DC3F02652}" type="datetime1">
              <a:rPr lang="en-US" smtClean="0"/>
              <a:pPr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711-C364-4C73-B4A8-72C0A11B9444}" type="datetime1">
              <a:rPr lang="en-US" smtClean="0"/>
              <a:pPr/>
              <a:t>8/23/2012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849C-AF3E-48A7-8729-C724250D5BB4}" type="datetime1">
              <a:rPr lang="en-US" smtClean="0"/>
              <a:pPr/>
              <a:t>8/23/2012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6CAB-84E4-4011-B107-EDB46785E0BF}" type="datetime1">
              <a:rPr lang="en-US" smtClean="0"/>
              <a:pPr/>
              <a:t>8/23/2012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54D8-ED84-4FD2-9681-B79DDB18AEE7}" type="datetime1">
              <a:rPr lang="en-US" smtClean="0"/>
              <a:pPr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0D88-E502-4C93-8C04-BB3D21395536}" type="datetime1">
              <a:rPr lang="en-US" smtClean="0"/>
              <a:pPr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F60FB3-6432-4A26-85B7-EC33EA63D569}" type="datetime1">
              <a:rPr lang="en-US" smtClean="0"/>
              <a:pPr/>
              <a:t>8/23/2012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Features : support PM in </a:t>
            </a:r>
            <a:r>
              <a:rPr lang="en-US" b="1" dirty="0" smtClean="0"/>
              <a:t>collecting effort of team members when working on project to help Dashboard to report.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 smtClean="0"/>
              <a:t>Timesheet include 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    - </a:t>
            </a:r>
            <a:r>
              <a:rPr lang="en-US" b="1" dirty="0" smtClean="0"/>
              <a:t>Search Timesheet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smtClean="0"/>
              <a:t> - PM can reject or approve Timesheet</a:t>
            </a:r>
          </a:p>
          <a:p>
            <a:pPr marL="365760" lvl="1" indent="0">
              <a:buNone/>
            </a:pPr>
            <a:r>
              <a:rPr lang="en-US" b="1" dirty="0" smtClean="0"/>
              <a:t>- </a:t>
            </a:r>
            <a:r>
              <a:rPr lang="en-US" sz="2600" b="1" dirty="0" smtClean="0"/>
              <a:t>Team members can create, update, delete                                   	timesheet	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smtClean="0"/>
              <a:t>- Approved records will be used to calculating  	effort efficiency.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Timesheet</a:t>
            </a:r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38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76200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Effort efficiency = </a:t>
            </a:r>
            <a:r>
              <a:rPr lang="en-US" dirty="0" smtClean="0"/>
              <a:t>Billable </a:t>
            </a:r>
            <a:r>
              <a:rPr lang="en-US" dirty="0" smtClean="0"/>
              <a:t>effort/ </a:t>
            </a:r>
            <a:r>
              <a:rPr lang="en-US" dirty="0" smtClean="0"/>
              <a:t>Total calendar effort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Effort Efficiency</a:t>
            </a:r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half" idx="1"/>
          </p:nvPr>
        </p:nvSpPr>
        <p:spPr>
          <a:xfrm>
            <a:off x="609600" y="3298686"/>
            <a:ext cx="7620000" cy="27973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Total calendar effort= sum (number of staff * working  time*duration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82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Features :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- Manage </a:t>
            </a:r>
            <a:r>
              <a:rPr lang="en-US" b="1" dirty="0" smtClean="0"/>
              <a:t>the defects of project. Team members can log defect for any members in team, the person who was assigned will use </a:t>
            </a:r>
            <a:r>
              <a:rPr lang="en-US" b="1" dirty="0" err="1" smtClean="0"/>
              <a:t>dms</a:t>
            </a:r>
            <a:r>
              <a:rPr lang="en-US" b="1" dirty="0" smtClean="0"/>
              <a:t> to find, correct and change status of defects.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- When corrected a defect, fixed date will be updated, and defect owner can keep tracking.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DMS</a:t>
            </a:r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78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430</TotalTime>
  <Words>138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DuyNgo</dc:creator>
  <cp:lastModifiedBy>Truong</cp:lastModifiedBy>
  <cp:revision>65</cp:revision>
  <dcterms:created xsi:type="dcterms:W3CDTF">2006-08-16T00:00:00Z</dcterms:created>
  <dcterms:modified xsi:type="dcterms:W3CDTF">2012-08-22T23:43:14Z</dcterms:modified>
</cp:coreProperties>
</file>