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Planner &amp;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</a:t>
            </a:r>
            <a:r>
              <a:rPr lang="en-US" dirty="0" smtClean="0"/>
              <a:t>Planner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supports user </a:t>
            </a:r>
            <a:r>
              <a:rPr lang="en-US" b="1" dirty="0" smtClean="0"/>
              <a:t>to manage tasks in a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Project Manage </a:t>
            </a:r>
            <a:r>
              <a:rPr lang="en-US" dirty="0" smtClean="0"/>
              <a:t>has most rights to control Planner.</a:t>
            </a:r>
          </a:p>
          <a:p>
            <a:r>
              <a:rPr lang="en-US" b="1" dirty="0" smtClean="0"/>
              <a:t>Team members </a:t>
            </a:r>
            <a:r>
              <a:rPr lang="en-US" dirty="0" smtClean="0"/>
              <a:t>just can view tasks which they were assigned.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</a:t>
            </a:r>
            <a:r>
              <a:rPr lang="en-US" dirty="0" smtClean="0"/>
              <a:t>report </a:t>
            </a:r>
            <a:r>
              <a:rPr lang="en-US" dirty="0" smtClean="0"/>
              <a:t>supports tasks statistics using bar and pie chart.</a:t>
            </a:r>
          </a:p>
          <a:p>
            <a:pPr lvl="1"/>
            <a:r>
              <a:rPr lang="en-US" dirty="0" smtClean="0"/>
              <a:t>Count kinds of </a:t>
            </a:r>
            <a:r>
              <a:rPr lang="en-US" b="1" dirty="0" smtClean="0"/>
              <a:t>tasks belong to a team member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the </a:t>
            </a:r>
            <a:r>
              <a:rPr lang="en-US" b="1" dirty="0" smtClean="0"/>
              <a:t>rate of amount tasks between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</a:t>
            </a:r>
            <a:r>
              <a:rPr lang="en-US" b="1" dirty="0" smtClean="0"/>
              <a:t>working efficiency of team members </a:t>
            </a:r>
            <a:r>
              <a:rPr lang="en-US" dirty="0" smtClean="0"/>
              <a:t>via line chart.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Charts</a:t>
            </a:r>
            <a:endParaRPr lang="en-US" dirty="0"/>
          </a:p>
        </p:txBody>
      </p:sp>
      <p:pic>
        <p:nvPicPr>
          <p:cNvPr id="8" name="Content Placeholder 7" descr="Lin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378528"/>
            <a:ext cx="3054023" cy="23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Bar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3048000" cy="236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3035952" cy="279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statuses of projects which belong to user, include:</a:t>
            </a:r>
          </a:p>
          <a:p>
            <a:pPr lvl="1"/>
            <a:r>
              <a:rPr lang="en-US" b="1" dirty="0" smtClean="0"/>
              <a:t>Project Health</a:t>
            </a:r>
          </a:p>
          <a:p>
            <a:pPr lvl="1"/>
            <a:r>
              <a:rPr lang="en-US" b="1" dirty="0" smtClean="0"/>
              <a:t>Passing time</a:t>
            </a:r>
          </a:p>
          <a:p>
            <a:pPr lvl="1"/>
            <a:r>
              <a:rPr lang="en-US" b="1" dirty="0" smtClean="0"/>
              <a:t>Progress</a:t>
            </a:r>
          </a:p>
          <a:p>
            <a:pPr lvl="1"/>
            <a:r>
              <a:rPr lang="en-US" b="1" dirty="0" smtClean="0"/>
              <a:t>Efficiency</a:t>
            </a:r>
          </a:p>
          <a:p>
            <a:pPr lvl="1"/>
            <a:r>
              <a:rPr lang="en-US" b="1" dirty="0" smtClean="0"/>
              <a:t>Cost</a:t>
            </a:r>
          </a:p>
          <a:p>
            <a:pPr lvl="1"/>
            <a:r>
              <a:rPr lang="en-US" b="1" dirty="0" smtClean="0"/>
              <a:t>Used Effort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r>
              <a:rPr lang="en-US" dirty="0" smtClean="0"/>
              <a:t> presents percent completed of a project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/>
              <a:t>s</a:t>
            </a:r>
            <a:r>
              <a:rPr lang="en-US" dirty="0" smtClean="0"/>
              <a:t>hall be </a:t>
            </a:r>
            <a:r>
              <a:rPr lang="en-US" b="1" dirty="0" smtClean="0"/>
              <a:t>alerted when project in dangerous stage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present work productivity of team members; shall be </a:t>
            </a:r>
            <a:r>
              <a:rPr lang="en-US" b="1" dirty="0" smtClean="0"/>
              <a:t>alerted when productivity lower expected work done </a:t>
            </a:r>
            <a:r>
              <a:rPr lang="en-US" dirty="0" smtClean="0"/>
              <a:t>at current time.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present status of budget; shall be </a:t>
            </a:r>
            <a:r>
              <a:rPr lang="en-US" b="1" dirty="0" smtClean="0"/>
              <a:t>alerted when over budget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 Effort </a:t>
            </a:r>
            <a:r>
              <a:rPr lang="en-US" dirty="0" smtClean="0"/>
              <a:t>presents percent of current effort per plan effort.</a:t>
            </a:r>
          </a:p>
          <a:p>
            <a:r>
              <a:rPr lang="en-US" dirty="0" smtClean="0"/>
              <a:t>Finally, </a:t>
            </a:r>
            <a:r>
              <a:rPr lang="en-US" b="1" dirty="0" smtClean="0"/>
              <a:t>Project Health </a:t>
            </a:r>
            <a:r>
              <a:rPr lang="en-US" dirty="0" smtClean="0"/>
              <a:t>presents </a:t>
            </a:r>
            <a:r>
              <a:rPr lang="en-US" b="1" dirty="0" smtClean="0"/>
              <a:t>final status of project</a:t>
            </a:r>
            <a:r>
              <a:rPr lang="en-US" dirty="0" smtClean="0"/>
              <a:t>, is foundation to evaluate success of a project.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839075" cy="224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Planner &amp; Dashboard</vt:lpstr>
      <vt:lpstr>Brief Description of Planner </vt:lpstr>
      <vt:lpstr>Salient features </vt:lpstr>
      <vt:lpstr>Report Charts</vt:lpstr>
      <vt:lpstr>Brief Description of Dashboard</vt:lpstr>
      <vt:lpstr>Salient features </vt:lpstr>
      <vt:lpstr>Salient features </vt:lpstr>
      <vt:lpstr>Dashboard Screen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&amp; Dashboard</dc:title>
  <dc:creator>PNTG</dc:creator>
  <cp:lastModifiedBy>PNTG</cp:lastModifiedBy>
  <cp:revision>2</cp:revision>
  <dcterms:created xsi:type="dcterms:W3CDTF">2006-08-16T00:00:00Z</dcterms:created>
  <dcterms:modified xsi:type="dcterms:W3CDTF">2012-08-22T19:59:04Z</dcterms:modified>
</cp:coreProperties>
</file>