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81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611"/>
            <a:ext cx="9144000" cy="1778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456562"/>
            <a:ext cx="371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dobe Caslon Pro Bold" pitchFamily="18" charset="0"/>
                <a:ea typeface="Adobe Fan Heiti Std B" pitchFamily="34" charset="-128"/>
              </a:rPr>
              <a:t>CAPSTONE 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321" y="3856672"/>
            <a:ext cx="826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MANAGEMENT 			SYSTEM</a:t>
            </a:r>
            <a:endParaRPr lang="en-US" sz="36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AU" sz="2800" dirty="0" smtClean="0"/>
              <a:t>Modern </a:t>
            </a:r>
            <a:r>
              <a:rPr lang="en-AU" sz="2800" dirty="0"/>
              <a:t>economics and business </a:t>
            </a:r>
            <a:r>
              <a:rPr lang="en-AU" sz="2800" dirty="0" smtClean="0"/>
              <a:t>			environment </a:t>
            </a:r>
            <a:r>
              <a:rPr lang="en-AU" sz="2800" dirty="0"/>
              <a:t>are complicated than </a:t>
            </a:r>
            <a:r>
              <a:rPr lang="en-AU" sz="2800" dirty="0" smtClean="0"/>
              <a:t>ever.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		Traditional </a:t>
            </a:r>
            <a:r>
              <a:rPr lang="en-AU" sz="2800" dirty="0"/>
              <a:t>forms of management cannot </a:t>
            </a:r>
            <a:r>
              <a:rPr lang="en-AU" sz="2800" dirty="0" smtClean="0"/>
              <a:t>		adapt </a:t>
            </a:r>
            <a:r>
              <a:rPr lang="en-AU" sz="2800" dirty="0"/>
              <a:t>efficiently to the </a:t>
            </a:r>
            <a:r>
              <a:rPr lang="en-AU" sz="2800" dirty="0" smtClean="0"/>
              <a:t>dynamics.</a:t>
            </a:r>
          </a:p>
          <a:p>
            <a:r>
              <a:rPr lang="en-US" sz="2800" dirty="0" smtClean="0">
                <a:sym typeface="Wingdings" pitchFamily="2" charset="2"/>
              </a:rPr>
              <a:t>		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	</a:t>
            </a:r>
            <a:r>
              <a:rPr lang="en-US" sz="2800" dirty="0" smtClean="0"/>
              <a:t>more </a:t>
            </a:r>
            <a:r>
              <a:rPr lang="en-US" sz="2800" dirty="0"/>
              <a:t>certain about achieving </a:t>
            </a:r>
            <a:r>
              <a:rPr lang="en-US" sz="2800" dirty="0" smtClean="0"/>
              <a:t>			predetermined </a:t>
            </a:r>
            <a:r>
              <a:rPr lang="en-US" sz="2800" dirty="0"/>
              <a:t>targets</a:t>
            </a:r>
            <a:endParaRPr lang="en-US" sz="28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 err="1" smtClean="0">
                <a:latin typeface="Book Antiqua" pitchFamily="18" charset="0"/>
              </a:rPr>
              <a:t>uPortal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IDE: Eclipse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DBMS: Oracle</a:t>
            </a:r>
            <a:endParaRPr lang="en-US" dirty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Fig_B.II.1 Software Project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23043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WATERFALL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33527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PROCESS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44671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stellar" pitchFamily="18" charset="0"/>
              </a:rPr>
              <a:t>model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460420"/>
            <a:ext cx="6831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PortletContainer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pic>
        <p:nvPicPr>
          <p:cNvPr id="8" name="Picture 7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Design for each use case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Class explanation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3" y="3705765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36286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Current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Situation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Unfriendly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Complicated </a:t>
            </a:r>
            <a:r>
              <a:rPr lang="en-US" dirty="0" smtClean="0"/>
              <a:t>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2286000" y="1859554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434340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020" y="197903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6002" y="43434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41" y="1042769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4009030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529</Words>
  <Application>Microsoft Office PowerPoint</Application>
  <PresentationFormat>On-screen Show (4:3)</PresentationFormat>
  <Paragraphs>302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30</cp:revision>
  <dcterms:created xsi:type="dcterms:W3CDTF">2006-08-16T00:00:00Z</dcterms:created>
  <dcterms:modified xsi:type="dcterms:W3CDTF">2012-08-15T06:25:37Z</dcterms:modified>
</cp:coreProperties>
</file>