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301" r:id="rId2"/>
    <p:sldId id="303" r:id="rId3"/>
    <p:sldId id="304" r:id="rId4"/>
    <p:sldId id="305" r:id="rId5"/>
    <p:sldId id="306" r:id="rId6"/>
    <p:sldId id="30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-8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FBB0-6CFE-4671-B8BE-710BB15F3BC9}" type="datetime1">
              <a:rPr lang="en-US" smtClean="0"/>
              <a:t>8/22/2012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079-D6D7-44A4-B5B0-47464FBB368D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5830-5C3B-4731-9AD7-690DE8DAA5F5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F04-EF5F-412C-8623-0998346429B6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072-8B3B-4F12-B317-92BB15729FC4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0532-A6E2-4967-8AE8-C69DC3F02652}" type="datetime1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711-C364-4C73-B4A8-72C0A11B9444}" type="datetime1">
              <a:rPr lang="en-US" smtClean="0"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849C-AF3E-48A7-8729-C724250D5BB4}" type="datetime1">
              <a:rPr lang="en-US" smtClean="0"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6CAB-84E4-4011-B107-EDB46785E0BF}" type="datetime1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54D8-ED84-4FD2-9681-B79DDB18AEE7}" type="datetime1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D88-E502-4C93-8C04-BB3D21395536}" type="datetime1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60FB3-6432-4A26-85B7-EC33EA63D569}" type="datetime1">
              <a:rPr lang="en-US" smtClean="0"/>
              <a:t>8/22/2012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Features : support PM in management the budget and expense of the project. Help them make a suitable plan to stay in budget until the end of the project.</a:t>
            </a:r>
          </a:p>
          <a:p>
            <a:r>
              <a:rPr lang="en-US" b="1" dirty="0" smtClean="0"/>
              <a:t>The Cost Management include :</a:t>
            </a:r>
          </a:p>
          <a:p>
            <a:pPr marL="0" indent="0">
              <a:buNone/>
            </a:pPr>
            <a:r>
              <a:rPr lang="en-US" b="1" dirty="0" smtClean="0"/>
              <a:t>    - Budget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- Invoice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- Planner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+ One Time Expense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+ Daily Expense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/>
              <a:t> </a:t>
            </a:r>
            <a:r>
              <a:rPr lang="en-US" b="1" dirty="0" smtClean="0"/>
              <a:t>  + Exceptional Expense, Exceptional Deduct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+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Cost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allow PM to manage the budget of project. Keep the record of budget.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Budget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Invoice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half" idx="1"/>
          </p:nvPr>
        </p:nvSpPr>
        <p:spPr>
          <a:xfrm>
            <a:off x="609600" y="3298686"/>
            <a:ext cx="7620000" cy="2797314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 smtClean="0"/>
              <a:t>   - PM can see how much money are actually paid. Keep the record of invoice.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- Export the invoice report to excel.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- Manage the expense that happen once in the project. (money use to buy equipment, pay bill, …</a:t>
            </a:r>
            <a:r>
              <a:rPr lang="en-US" b="1" dirty="0" err="1" smtClean="0"/>
              <a:t>v.v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One Time Expense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- Manage the expense that keeping happen in a duration of time. (money use to pay for salary )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Daily Expense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- Manage the expense that rarely appear (money to pay for working OT, bonus for employee, money receive from employee that take day off without salary, …</a:t>
            </a:r>
            <a:r>
              <a:rPr lang="en-US" b="1" dirty="0" err="1" smtClean="0"/>
              <a:t>v.v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Exceptional Expense/Deduct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2057400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- Grouping many daily expense into a type for easy adding record to exceptional expense or deduct.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Type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413</TotalTime>
  <Words>284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user</cp:lastModifiedBy>
  <cp:revision>63</cp:revision>
  <dcterms:created xsi:type="dcterms:W3CDTF">2006-08-16T00:00:00Z</dcterms:created>
  <dcterms:modified xsi:type="dcterms:W3CDTF">2012-08-22T14:14:31Z</dcterms:modified>
</cp:coreProperties>
</file>