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1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92" r:id="rId22"/>
    <p:sldId id="295" r:id="rId23"/>
    <p:sldId id="279" r:id="rId24"/>
    <p:sldId id="280" r:id="rId25"/>
    <p:sldId id="281" r:id="rId26"/>
    <p:sldId id="282" r:id="rId27"/>
    <p:sldId id="283" r:id="rId28"/>
    <p:sldId id="284" r:id="rId29"/>
    <p:sldId id="293" r:id="rId30"/>
    <p:sldId id="285" r:id="rId31"/>
    <p:sldId id="286" r:id="rId32"/>
    <p:sldId id="299" r:id="rId33"/>
    <p:sldId id="287" r:id="rId34"/>
    <p:sldId id="29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AU" sz="2800" dirty="0" smtClean="0"/>
              <a:t>Modern </a:t>
            </a:r>
            <a:r>
              <a:rPr lang="en-AU" sz="2800" dirty="0"/>
              <a:t>economics and business </a:t>
            </a:r>
            <a:r>
              <a:rPr lang="en-AU" sz="2800" dirty="0" smtClean="0"/>
              <a:t>			environment </a:t>
            </a:r>
            <a:r>
              <a:rPr lang="en-AU" sz="2800" dirty="0"/>
              <a:t>are complicated than </a:t>
            </a:r>
            <a:r>
              <a:rPr lang="en-AU" sz="2800" dirty="0" smtClean="0"/>
              <a:t>ever.</a:t>
            </a:r>
            <a:br>
              <a:rPr lang="en-AU" sz="2800" dirty="0" smtClean="0"/>
            </a:br>
            <a:endParaRPr lang="en-AU" sz="2800" dirty="0" smtClean="0"/>
          </a:p>
          <a:p>
            <a:r>
              <a:rPr lang="en-AU" sz="2800" dirty="0" smtClean="0"/>
              <a:t>		Traditional </a:t>
            </a:r>
            <a:r>
              <a:rPr lang="en-AU" sz="2800" dirty="0"/>
              <a:t>forms of management cannot </a:t>
            </a:r>
            <a:r>
              <a:rPr lang="en-AU" sz="2800" dirty="0" smtClean="0"/>
              <a:t>		adapt </a:t>
            </a:r>
            <a:r>
              <a:rPr lang="en-AU" sz="2800" dirty="0"/>
              <a:t>efficiently to the </a:t>
            </a:r>
            <a:r>
              <a:rPr lang="en-AU" sz="2800" dirty="0" smtClean="0"/>
              <a:t>dynamics.</a:t>
            </a:r>
          </a:p>
          <a:p>
            <a:r>
              <a:rPr lang="en-US" sz="2800" dirty="0" smtClean="0">
                <a:sym typeface="Wingdings" pitchFamily="2" charset="2"/>
              </a:rPr>
              <a:t>		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	</a:t>
            </a:r>
            <a:r>
              <a:rPr lang="en-US" sz="2800" dirty="0" smtClean="0"/>
              <a:t>more </a:t>
            </a:r>
            <a:r>
              <a:rPr lang="en-US" sz="2800" dirty="0"/>
              <a:t>certain about achieving </a:t>
            </a:r>
            <a:r>
              <a:rPr lang="en-US" sz="2800" dirty="0" smtClean="0"/>
              <a:t>			predetermined </a:t>
            </a:r>
            <a:r>
              <a:rPr lang="en-US" sz="2800" dirty="0"/>
              <a:t>targets</a:t>
            </a:r>
            <a:endParaRPr lang="en-US" sz="28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5804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460420"/>
            <a:ext cx="68319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PortletContainer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definitions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DuyNgo\Desktop\ScreenHunter_08 Aug. 20 00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838200"/>
            <a:ext cx="848333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yNgo\Desktop\ScreenHunter_08 Aug. 20 00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86200"/>
            <a:ext cx="6591300" cy="28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uyNgo\Desktop\ScreenHunter_08 Aug. 20 00.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01781"/>
            <a:ext cx="5448300" cy="14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5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8 Aug. 20 00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0" y="685800"/>
            <a:ext cx="6858100" cy="41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" y="914400"/>
            <a:ext cx="2339810" cy="27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ScreenHunter_08 Aug. 20 00.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011789"/>
            <a:ext cx="4940300" cy="27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DuyNgo\Desktop\ScreenHunter_02 Aug. 11 09.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03317"/>
            <a:ext cx="4419600" cy="147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Design for each use case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diagram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explanation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pic>
        <p:nvPicPr>
          <p:cNvPr id="1026" name="Picture 2" descr="C:\Users\DuyNgo\Desktop\Capstone\SVNTrunk\Document\Report\Presentation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9804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0286"/>
            <a:ext cx="3079382" cy="2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4277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91" y="3472712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3" y="3705765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Code - Review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4098" name="Picture 2" descr="C:\Users\DuyNgo\Desktop\ScreenHunter_08 Aug. 20 00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899439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screenshot\ScreenHunter_05 Aug. 19 23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2754"/>
            <a:ext cx="6205537" cy="23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yNgo\Desktop\screenshot\ScreenHunter_04 Aug. 19 2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8" y="1524000"/>
            <a:ext cx="6228244" cy="20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screenshot\ScreenHunter_07 Aug. 19 23.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78" y="1660247"/>
            <a:ext cx="6266091" cy="1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screenshot\ScreenHunter_06 Aug. 19 23.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9" y="1308276"/>
            <a:ext cx="5867400" cy="23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yNgo\Desktop\ScreenHunter_07 Aug. 19 23.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0963"/>
            <a:ext cx="1781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yNgo\Desktop\ScreenHunter_08 Aug. 20 00.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3895010"/>
            <a:ext cx="6152116" cy="29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yNgo\Desktop\ScreenHunter_07 Aug. 20 00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149"/>
            <a:ext cx="6248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yNgo\Desktop\ScreenHunter_07 Aug. 19 23.5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8" y="4187824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007173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286000" y="1859554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434340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020" y="197903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002" y="43434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41" y="1042769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23" y="4009030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</TotalTime>
  <Words>665</Words>
  <Application>Microsoft Office PowerPoint</Application>
  <PresentationFormat>On-screen Show (4:3)</PresentationFormat>
  <Paragraphs>359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Portal - Portlets</vt:lpstr>
      <vt:lpstr>Portal - Portlets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DuyNgo</cp:lastModifiedBy>
  <cp:revision>55</cp:revision>
  <dcterms:created xsi:type="dcterms:W3CDTF">2006-08-16T00:00:00Z</dcterms:created>
  <dcterms:modified xsi:type="dcterms:W3CDTF">2012-08-19T17:33:16Z</dcterms:modified>
</cp:coreProperties>
</file>