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16,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16,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</a:t>
            </a:r>
            <a:r>
              <a:rPr lang="en-US" altLang="zh-CN" dirty="0" smtClean="0"/>
              <a:t>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</a:t>
            </a:r>
            <a:r>
              <a:rPr lang="en-US" altLang="zh-CN" dirty="0" smtClean="0"/>
              <a:t>Handle </a:t>
            </a:r>
            <a:r>
              <a:rPr lang="en-US" altLang="zh-CN" dirty="0" smtClean="0"/>
              <a:t>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41" y="1201014"/>
            <a:ext cx="5735375" cy="54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offer an application level secure communication interface</a:t>
            </a:r>
          </a:p>
          <a:p>
            <a:r>
              <a:rPr lang="en-GB" altLang="zh-CN" dirty="0" smtClean="0"/>
              <a:t>Explore secure benefits brought by smart card technologies</a:t>
            </a:r>
          </a:p>
          <a:p>
            <a:r>
              <a:rPr lang="en-GB" altLang="zh-CN" dirty="0" smtClean="0"/>
              <a:t>Combine aforementioned technologies together to build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analysis based on implementation </a:t>
            </a:r>
            <a:r>
              <a:rPr lang="en-US" altLang="zh-CN" dirty="0" err="1" smtClean="0"/>
              <a:t>secnario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690"/>
            <a:ext cx="8447314" cy="5056187"/>
          </a:xfrm>
        </p:spPr>
        <p:txBody>
          <a:bodyPr/>
          <a:lstStyle/>
          <a:p>
            <a:r>
              <a:rPr lang="en-US" altLang="zh-CN" dirty="0" smtClean="0"/>
              <a:t>Develop 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environment</a:t>
            </a:r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Device + Digital Lock + Cell 		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Client (Cell phone user)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16,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833</Words>
  <Application>Microsoft Office PowerPoint</Application>
  <PresentationFormat>Bildschirmpräsentation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Handle Request</vt:lpstr>
      <vt:lpstr>Application Scenario: Handle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170</cp:revision>
  <dcterms:created xsi:type="dcterms:W3CDTF">2014-03-17T09:05:37Z</dcterms:created>
  <dcterms:modified xsi:type="dcterms:W3CDTF">2014-06-16T21:00:15Z</dcterms:modified>
</cp:coreProperties>
</file>