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6" r:id="rId15"/>
    <p:sldId id="281" r:id="rId16"/>
    <p:sldId id="274" r:id="rId17"/>
    <p:sldId id="282" r:id="rId18"/>
    <p:sldId id="292" r:id="rId19"/>
    <p:sldId id="293" r:id="rId20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15,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15,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15,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15,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47" y="1065211"/>
            <a:ext cx="5730655" cy="53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 application code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/>
              <a:t>w</a:t>
            </a:r>
            <a:r>
              <a:rPr lang="en-US" altLang="zh-CN" dirty="0" smtClean="0"/>
              <a:t>ith the help of demo code provided by OPC Foundation to simulate OPC UA client/server application code.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imulate OTA  server </a:t>
            </a:r>
            <a:r>
              <a:rPr lang="en-US" altLang="zh-CN" dirty="0" smtClean="0"/>
              <a:t>using </a:t>
            </a:r>
            <a:r>
              <a:rPr lang="en-US" altLang="zh-CN" dirty="0" smtClean="0"/>
              <a:t>UTE from </a:t>
            </a:r>
            <a:r>
              <a:rPr lang="en-US" altLang="zh-CN" dirty="0" err="1" smtClean="0"/>
              <a:t>Morpho</a:t>
            </a:r>
            <a:endParaRPr lang="en-US" altLang="zh-CN" dirty="0" smtClean="0"/>
          </a:p>
          <a:p>
            <a:r>
              <a:rPr lang="en-US" altLang="zh-CN" dirty="0" smtClean="0"/>
              <a:t>security and performance analysis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essage integrity and confidentiality check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ebuild broken channel mechanism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case/ scenario 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</a:t>
            </a:r>
            <a:r>
              <a:rPr lang="en-US" altLang="zh-CN" dirty="0" err="1" smtClean="0"/>
              <a:t>enviornment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between card and terminal</a:t>
            </a:r>
            <a:endParaRPr lang="en-US" altLang="zh-CN" dirty="0" smtClean="0"/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Control device + digital lock + user 		terminal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particular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Take command/configuration 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particular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Cell phone user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 to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take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 to others</a:t>
            </a:r>
          </a:p>
        </p:txBody>
      </p:sp>
    </p:spTree>
    <p:extLst>
      <p:ext uri="{BB962C8B-B14F-4D97-AF65-F5344CB8AC3E}">
        <p14:creationId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15,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763</Words>
  <Application>Microsoft Office PowerPoint</Application>
  <PresentationFormat>Bildschirmpräsentation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Objectives</vt:lpstr>
      <vt:lpstr>Objectives</vt:lpstr>
      <vt:lpstr>Implementation Details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154</cp:revision>
  <dcterms:created xsi:type="dcterms:W3CDTF">2014-03-17T09:05:37Z</dcterms:created>
  <dcterms:modified xsi:type="dcterms:W3CDTF">2014-06-15T14:28:02Z</dcterms:modified>
</cp:coreProperties>
</file>