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6" r:id="rId4"/>
    <p:sldId id="295" r:id="rId5"/>
    <p:sldId id="298" r:id="rId6"/>
    <p:sldId id="258" r:id="rId7"/>
    <p:sldId id="297" r:id="rId8"/>
    <p:sldId id="283" r:id="rId9"/>
    <p:sldId id="260" r:id="rId10"/>
    <p:sldId id="262" r:id="rId11"/>
    <p:sldId id="282" r:id="rId12"/>
    <p:sldId id="292" r:id="rId13"/>
    <p:sldId id="293" r:id="rId14"/>
    <p:sldId id="289" r:id="rId15"/>
    <p:sldId id="286" r:id="rId16"/>
    <p:sldId id="290" r:id="rId17"/>
    <p:sldId id="291" r:id="rId18"/>
    <p:sldId id="287" r:id="rId19"/>
    <p:sldId id="294" r:id="rId20"/>
    <p:sldId id="273" r:id="rId21"/>
    <p:sldId id="281" r:id="rId22"/>
    <p:sldId id="274" r:id="rId23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97" d="100"/>
          <a:sy n="97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April 29,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April 29,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April 29,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April 29,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Applications: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Phone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Sensor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phones</a:t>
            </a:r>
          </a:p>
          <a:p>
            <a:r>
              <a:rPr lang="en-US" altLang="zh-CN" sz="1600" i="0" dirty="0" smtClean="0"/>
              <a:t>OPC UA Server/Clients:</a:t>
            </a:r>
          </a:p>
          <a:p>
            <a:r>
              <a:rPr lang="en-US" altLang="zh-CN" sz="1600" i="0" dirty="0" smtClean="0"/>
              <a:t>	central controller</a:t>
            </a:r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s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etc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phone user with enough authority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Security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communication stack on UICC smart card using Java</a:t>
            </a:r>
          </a:p>
          <a:p>
            <a:pPr lvl="1"/>
            <a:r>
              <a:rPr lang="en-US" altLang="zh-CN" dirty="0" smtClean="0"/>
              <a:t>Create communication between client/server application</a:t>
            </a:r>
          </a:p>
          <a:p>
            <a:pPr lvl="1"/>
            <a:r>
              <a:rPr lang="en-US" altLang="zh-CN" dirty="0" smtClean="0"/>
              <a:t>Serialization</a:t>
            </a:r>
          </a:p>
          <a:p>
            <a:pPr lvl="1"/>
            <a:r>
              <a:rPr lang="en-US" altLang="zh-CN" dirty="0" smtClean="0"/>
              <a:t>Message secure</a:t>
            </a:r>
          </a:p>
          <a:p>
            <a:r>
              <a:rPr lang="en-US" altLang="zh-CN" dirty="0" smtClean="0"/>
              <a:t>Design basic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server application</a:t>
            </a:r>
          </a:p>
          <a:p>
            <a:r>
              <a:rPr lang="en-US" altLang="zh-CN" dirty="0" smtClean="0"/>
              <a:t>Design android app as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client at the cell phone user side</a:t>
            </a:r>
          </a:p>
          <a:p>
            <a:r>
              <a:rPr lang="en-US" altLang="zh-CN" dirty="0" smtClean="0"/>
              <a:t>Simulate OTA server that manage communication between smart card and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server application</a:t>
            </a:r>
          </a:p>
          <a:p>
            <a:r>
              <a:rPr lang="en-US" altLang="zh-CN" dirty="0" smtClean="0"/>
              <a:t>Combine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with smart card and analyzing the performance of secure policies under different conditions.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Goals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Gathering Reference</a:t>
            </a:r>
          </a:p>
          <a:p>
            <a:r>
              <a:rPr lang="en-US" altLang="zh-CN" dirty="0" smtClean="0"/>
              <a:t>Designing communication stack on UICC smart card</a:t>
            </a:r>
          </a:p>
          <a:p>
            <a:r>
              <a:rPr lang="en-US" altLang="zh-CN" dirty="0" smtClean="0"/>
              <a:t>OPC UA client/server construction</a:t>
            </a:r>
          </a:p>
          <a:p>
            <a:r>
              <a:rPr lang="en-US" altLang="zh-CN" dirty="0" smtClean="0"/>
              <a:t>Deployment </a:t>
            </a:r>
          </a:p>
          <a:p>
            <a:r>
              <a:rPr lang="en-US" altLang="zh-CN" dirty="0" smtClean="0"/>
              <a:t>Combination test and debugging</a:t>
            </a:r>
          </a:p>
          <a:p>
            <a:r>
              <a:rPr lang="en-US" altLang="zh-CN" dirty="0" smtClean="0"/>
              <a:t>Analyze different possible secure policies</a:t>
            </a:r>
          </a:p>
          <a:p>
            <a:r>
              <a:rPr lang="en-US" altLang="zh-CN" dirty="0" smtClean="0"/>
              <a:t>Analyze the performance of secure protocols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There are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still many people who would appreciate the social economic benefits of mobile technology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exits a huge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opportunity for future growth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700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million expected to be added by 2017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38912" y="4566666"/>
            <a:ext cx="8465602" cy="183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global market has grown by 13.7% since 2008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total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-enable connections in 2012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reaches 7 billion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Additional 2 billion connection projected to be added by 2017</a:t>
            </a:r>
            <a:endParaRPr kumimoji="0" lang="en-US" altLang="zh-CN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noProof="0" dirty="0" smtClean="0">
                <a:solidFill>
                  <a:schemeClr val="tx1"/>
                </a:solidFill>
                <a:latin typeface="+mn-lt"/>
              </a:rPr>
              <a:t>Firms in many industry sectors now employing M2M applications to boost productivity and open new markets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70390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Mobile is a vibrant and evolving industry at the heart of daily life</a:t>
            </a:r>
          </a:p>
          <a:p>
            <a:r>
              <a:rPr lang="en-US" altLang="zh-CN" dirty="0" smtClean="0"/>
              <a:t>Mobile inter-connects the users’ world in spheres such as automotive, utilities, health, education, financial transactions and more</a:t>
            </a:r>
          </a:p>
          <a:p>
            <a:r>
              <a:rPr lang="en-US" altLang="zh-CN" dirty="0" smtClean="0"/>
              <a:t>With the help of mobile, users are enjoying more and more mobility</a:t>
            </a:r>
          </a:p>
          <a:p>
            <a:pPr lvl="1"/>
            <a:r>
              <a:rPr lang="en-US" altLang="zh-CN" dirty="0" smtClean="0"/>
              <a:t>24/7 monitored home security</a:t>
            </a:r>
          </a:p>
          <a:p>
            <a:pPr lvl="1"/>
            <a:r>
              <a:rPr lang="en-US" altLang="zh-CN" dirty="0" smtClean="0"/>
              <a:t>Remote access control</a:t>
            </a:r>
          </a:p>
          <a:p>
            <a:pPr lvl="1"/>
            <a:r>
              <a:rPr lang="en-US" altLang="zh-CN" dirty="0" smtClean="0"/>
              <a:t>Manage thermostat, light and etc.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Mobility in industry and business world is also a critical assert, which can not only increase efficiency and productivity but also drive new revenue generation and competitive advantage.</a:t>
            </a:r>
          </a:p>
          <a:p>
            <a:r>
              <a:rPr lang="en-US" altLang="zh-CN" dirty="0" smtClean="0"/>
              <a:t>With mobility people, processes and assets can be always connected, be optimized on the 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In industry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M2M area, over 22,000 products supplied by over 3,200 vendor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Different communication environment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Variant data complexity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User authorization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Message secure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Etc.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32" y="2711132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5137934" cy="30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is the M2M </a:t>
            </a:r>
            <a:r>
              <a:rPr lang="en-US" altLang="zh-CN" smtClean="0"/>
              <a:t>communication protocol</a:t>
            </a:r>
            <a:endParaRPr lang="en-US" altLang="zh-CN" dirty="0" smtClean="0"/>
          </a:p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1057</TotalTime>
  <Words>1049</Words>
  <Application>Microsoft Office PowerPoint</Application>
  <PresentationFormat>On-screen Show (4:3)</PresentationFormat>
  <Paragraphs>253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OPC UA meets Smart Cards</vt:lpstr>
      <vt:lpstr> OPC Unified Architecture Specification </vt:lpstr>
      <vt:lpstr>Smart Card Technology</vt:lpstr>
      <vt:lpstr>OPC UA Client Server Architecture </vt:lpstr>
      <vt:lpstr>OPC UA Client Server Architecture </vt:lpstr>
      <vt:lpstr>OPC UA Client Server Architecture </vt:lpstr>
      <vt:lpstr>Application Scenario</vt:lpstr>
      <vt:lpstr>Application Scenario</vt:lpstr>
      <vt:lpstr>Application Scenario</vt:lpstr>
      <vt:lpstr>Application Scenario</vt:lpstr>
      <vt:lpstr>Focus on Security direction</vt:lpstr>
      <vt:lpstr>Goals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143</cp:revision>
  <dcterms:created xsi:type="dcterms:W3CDTF">2014-03-17T09:05:37Z</dcterms:created>
  <dcterms:modified xsi:type="dcterms:W3CDTF">2014-04-29T07:14:23Z</dcterms:modified>
</cp:coreProperties>
</file>