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4" r:id="rId5"/>
    <p:sldId id="260" r:id="rId6"/>
    <p:sldId id="282" r:id="rId7"/>
    <p:sldId id="285" r:id="rId8"/>
    <p:sldId id="262" r:id="rId9"/>
    <p:sldId id="283" r:id="rId10"/>
    <p:sldId id="289" r:id="rId11"/>
    <p:sldId id="286" r:id="rId12"/>
    <p:sldId id="290" r:id="rId13"/>
    <p:sldId id="291" r:id="rId14"/>
    <p:sldId id="287" r:id="rId15"/>
    <p:sldId id="273" r:id="rId16"/>
    <p:sldId id="281" r:id="rId17"/>
    <p:sldId id="274" r:id="rId18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4" d="100"/>
          <a:sy n="10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March 27,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March 27,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March 27,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March 27,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Central Controller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Sensors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	phones</a:t>
            </a:r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s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etc.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phone user with enough authority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Security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</a:p>
          <a:p>
            <a:r>
              <a:rPr lang="en-US" altLang="zh-CN" dirty="0" smtClean="0"/>
              <a:t>Dummy client/server construction</a:t>
            </a:r>
          </a:p>
          <a:p>
            <a:r>
              <a:rPr lang="en-US" altLang="zh-CN" dirty="0" smtClean="0"/>
              <a:t>Communication stack on UICC smart card</a:t>
            </a:r>
          </a:p>
          <a:p>
            <a:r>
              <a:rPr lang="en-US" altLang="zh-CN" dirty="0" smtClean="0"/>
              <a:t>Combination and debugging</a:t>
            </a:r>
          </a:p>
          <a:p>
            <a:r>
              <a:rPr lang="en-US" altLang="zh-CN" dirty="0" smtClean="0"/>
              <a:t>Analyze secure protocols </a:t>
            </a:r>
          </a:p>
          <a:p>
            <a:r>
              <a:rPr lang="en-US" altLang="zh-CN" dirty="0" smtClean="0"/>
              <a:t>Analyze performance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specification 1-11</a:t>
            </a:r>
          </a:p>
          <a:p>
            <a:r>
              <a:rPr lang="en-US" altLang="zh-CN" dirty="0" smtClean="0"/>
              <a:t>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Implementation Scenario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industry automation world, Machine-to-Machine technology is widely applied.</a:t>
            </a:r>
          </a:p>
          <a:p>
            <a:r>
              <a:rPr lang="en-US" altLang="zh-CN" dirty="0" smtClean="0"/>
              <a:t>Exchange gather information during collaborative machining process </a:t>
            </a:r>
          </a:p>
          <a:p>
            <a:r>
              <a:rPr lang="en-US" altLang="zh-CN" dirty="0" smtClean="0"/>
              <a:t>motion control in legacy networks</a:t>
            </a:r>
          </a:p>
          <a:p>
            <a:r>
              <a:rPr lang="en-US" altLang="zh-CN" dirty="0" smtClean="0"/>
              <a:t>Over 22,000 products supplied by over 3,200 vendors</a:t>
            </a:r>
          </a:p>
          <a:p>
            <a:r>
              <a:rPr lang="en-US" altLang="zh-CN" dirty="0" smtClean="0"/>
              <a:t>Normal automation systems designed not only for fixed requirements</a:t>
            </a:r>
          </a:p>
          <a:p>
            <a:r>
              <a:rPr lang="en-US" altLang="zh-CN" dirty="0" smtClean="0"/>
              <a:t>Shorter product life-cycles and changing market conditions</a:t>
            </a:r>
          </a:p>
          <a:p>
            <a:r>
              <a:rPr lang="en-US" altLang="zh-CN" dirty="0" smtClean="0"/>
              <a:t>Crucial: system interconnectivity, common interface for communication, security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 OPC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Classic OPC offers solutions for data access, historical data access, alarms and events.</a:t>
            </a:r>
          </a:p>
          <a:p>
            <a:r>
              <a:rPr lang="en-US" altLang="zh-CN" dirty="0" smtClean="0"/>
              <a:t>Plug and produce capability</a:t>
            </a:r>
          </a:p>
          <a:p>
            <a:r>
              <a:rPr lang="en-US" altLang="zh-CN" dirty="0" smtClean="0"/>
              <a:t>But there exits limitations and imperfections</a:t>
            </a:r>
          </a:p>
          <a:p>
            <a:r>
              <a:rPr lang="en-US" altLang="zh-CN" dirty="0" smtClean="0"/>
              <a:t>Windows platform only, DCOM/COM, no complex data structure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356" y="1341438"/>
            <a:ext cx="3580158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Case from </a:t>
            </a:r>
            <a:r>
              <a:rPr lang="en-US" altLang="zh-CN" dirty="0" err="1" smtClean="0"/>
              <a:t>Lemgo</a:t>
            </a:r>
            <a:r>
              <a:rPr lang="en-US" altLang="zh-CN" dirty="0" smtClean="0"/>
              <a:t> Smart 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41438"/>
            <a:ext cx="6035676" cy="5056187"/>
          </a:xfrm>
        </p:spPr>
        <p:txBody>
          <a:bodyPr/>
          <a:lstStyle/>
          <a:p>
            <a:r>
              <a:rPr lang="en-US" altLang="zh-CN" sz="2000" dirty="0" smtClean="0"/>
              <a:t>conveyor belt, bottles, pick-place robot, field device with light sensor</a:t>
            </a:r>
          </a:p>
          <a:p>
            <a:r>
              <a:rPr lang="en-US" altLang="zh-CN" sz="2000" dirty="0" smtClean="0"/>
              <a:t>Bottle picked from (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), passed for other processing</a:t>
            </a:r>
          </a:p>
          <a:p>
            <a:r>
              <a:rPr lang="en-US" altLang="zh-CN" sz="2000" dirty="0" smtClean="0"/>
              <a:t>OPC UA Server = Controller</a:t>
            </a:r>
          </a:p>
          <a:p>
            <a:r>
              <a:rPr lang="en-US" altLang="zh-CN" sz="2000" dirty="0" smtClean="0"/>
              <a:t>OPC UA Clients = robot, remote device and 				sensor</a:t>
            </a:r>
          </a:p>
          <a:p>
            <a:r>
              <a:rPr lang="en-US" altLang="zh-CN" sz="2000" dirty="0" smtClean="0"/>
              <a:t>Controller communicates with the remote device over TCP/IP </a:t>
            </a:r>
          </a:p>
          <a:p>
            <a:r>
              <a:rPr lang="en-US" altLang="zh-CN" sz="2000" dirty="0" smtClean="0"/>
              <a:t>Controller instructs the movement of robot using real time channel</a:t>
            </a:r>
          </a:p>
          <a:p>
            <a:r>
              <a:rPr lang="en-US" altLang="zh-CN" sz="2000" dirty="0" smtClean="0"/>
              <a:t>OPC UA Server functions + micro TCP/IP stack </a:t>
            </a:r>
          </a:p>
          <a:p>
            <a:pPr lvl="1">
              <a:buNone/>
            </a:pPr>
            <a:r>
              <a:rPr lang="en-US" altLang="zh-CN" sz="1800" dirty="0" smtClean="0"/>
              <a:t>= 15KB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</a:t>
            </a:r>
            <a:r>
              <a:rPr lang="en-US" altLang="zh-CN" dirty="0" smtClean="0"/>
              <a:t>hardware</a:t>
            </a:r>
          </a:p>
          <a:p>
            <a:r>
              <a:rPr lang="en-US" altLang="zh-CN" dirty="0" smtClean="0"/>
              <a:t>Wide applications: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32" y="2711132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27,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5137934" cy="30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901</TotalTime>
  <Words>643</Words>
  <Application>Microsoft Office PowerPoint</Application>
  <PresentationFormat>全屏显示(4:3)</PresentationFormat>
  <Paragraphs>198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Classic OPC</vt:lpstr>
      <vt:lpstr> OPC Unified Architecture Specification </vt:lpstr>
      <vt:lpstr>OPC UA Client Server Architecture </vt:lpstr>
      <vt:lpstr>Using Case from Lemgo Smart Factory</vt:lpstr>
      <vt:lpstr>Smart Card Technology</vt:lpstr>
      <vt:lpstr>OPC UA meets Smart Cards</vt:lpstr>
      <vt:lpstr>Implementation Scenario</vt:lpstr>
      <vt:lpstr>Implementation Scenario</vt:lpstr>
      <vt:lpstr>Implementation Scenario</vt:lpstr>
      <vt:lpstr>Implementation Scenario</vt:lpstr>
      <vt:lpstr>Focus on Security direction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104</cp:revision>
  <dcterms:created xsi:type="dcterms:W3CDTF">2014-03-17T09:05:37Z</dcterms:created>
  <dcterms:modified xsi:type="dcterms:W3CDTF">2014-03-27T18:39:09Z</dcterms:modified>
</cp:coreProperties>
</file>