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db10be9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db10be9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db10be9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db10be9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7b07ce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7b07ce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db10be9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db10be9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8349675" y="4421450"/>
            <a:ext cx="695175" cy="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8349675" y="4421450"/>
            <a:ext cx="695175" cy="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8349675" y="4421450"/>
            <a:ext cx="695175" cy="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K.I.S.S.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Will J. Suh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99 Problems but a NaN Ain’t One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81 features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missing values and a</a:t>
            </a:r>
            <a:r>
              <a:rPr lang="en"/>
              <a:t> lot of noise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Numerical and object categories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Divide categories so I can avoid dealing with “True nulls”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Unscaled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277200" y="358638"/>
            <a:ext cx="2557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EDA/Cleaning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521000" y="712788"/>
            <a:ext cx="0" cy="4890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3386850" y="1142813"/>
            <a:ext cx="22683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Numerical features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74" name="Google Shape;74;p15"/>
          <p:cNvCxnSpPr>
            <a:endCxn id="75" idx="1"/>
          </p:cNvCxnSpPr>
          <p:nvPr/>
        </p:nvCxnSpPr>
        <p:spPr>
          <a:xfrm>
            <a:off x="5345500" y="1362088"/>
            <a:ext cx="885300" cy="244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6230800" y="1454788"/>
            <a:ext cx="226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</a:t>
            </a:r>
            <a:r>
              <a:rPr lang="en">
                <a:solidFill>
                  <a:srgbClr val="F3F3F3"/>
                </a:solidFill>
              </a:rPr>
              <a:t>1.0 (Grid Search)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76" name="Google Shape;76;p15"/>
          <p:cNvCxnSpPr>
            <a:endCxn id="77" idx="0"/>
          </p:cNvCxnSpPr>
          <p:nvPr/>
        </p:nvCxnSpPr>
        <p:spPr>
          <a:xfrm flipH="1">
            <a:off x="4521000" y="1497113"/>
            <a:ext cx="6300" cy="4551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3665100" y="1952213"/>
            <a:ext cx="1711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Standard Scaler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5218975" y="2188388"/>
            <a:ext cx="1011900" cy="25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6188625" y="2264863"/>
            <a:ext cx="226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</a:t>
            </a:r>
            <a:r>
              <a:rPr lang="en">
                <a:solidFill>
                  <a:srgbClr val="F3F3F3"/>
                </a:solidFill>
              </a:rPr>
              <a:t>2.0 (Grid Search)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80" name="Google Shape;80;p15"/>
          <p:cNvCxnSpPr/>
          <p:nvPr/>
        </p:nvCxnSpPr>
        <p:spPr>
          <a:xfrm flipH="1">
            <a:off x="3735000" y="2306488"/>
            <a:ext cx="800700" cy="9444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2221300" y="3174913"/>
            <a:ext cx="1859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Multicollinear Columns Taken Out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4536000" y="2305963"/>
            <a:ext cx="912600" cy="9201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4932275" y="3174913"/>
            <a:ext cx="248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LassoCV + SelectFromModel &gt; 5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84" name="Google Shape;84;p15"/>
          <p:cNvCxnSpPr/>
          <p:nvPr/>
        </p:nvCxnSpPr>
        <p:spPr>
          <a:xfrm flipH="1">
            <a:off x="2596725" y="3824188"/>
            <a:ext cx="497400" cy="227700"/>
          </a:xfrm>
          <a:prstGeom prst="bentConnector3">
            <a:avLst>
              <a:gd fmla="val -5086" name="adj1"/>
            </a:avLst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1053825" y="3866438"/>
            <a:ext cx="2099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3.1 (Grid Search)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NaN = -999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86" name="Google Shape;86;p15"/>
          <p:cNvCxnSpPr/>
          <p:nvPr/>
        </p:nvCxnSpPr>
        <p:spPr>
          <a:xfrm flipH="1" rot="-5400000">
            <a:off x="6182325" y="3750388"/>
            <a:ext cx="387900" cy="375300"/>
          </a:xfrm>
          <a:prstGeom prst="bentConnector3">
            <a:avLst>
              <a:gd fmla="val 94554" name="adj1"/>
            </a:avLst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6563925" y="3866438"/>
            <a:ext cx="226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Iteration 4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(Feature Selection)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88" name="Google Shape;88;p15"/>
          <p:cNvCxnSpPr/>
          <p:nvPr/>
        </p:nvCxnSpPr>
        <p:spPr>
          <a:xfrm flipH="1" rot="-5400000">
            <a:off x="2444850" y="2563725"/>
            <a:ext cx="738300" cy="636300"/>
          </a:xfrm>
          <a:prstGeom prst="bentConnector3">
            <a:avLst>
              <a:gd fmla="val 2286" name="adj1"/>
            </a:avLst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1008900" y="1850588"/>
            <a:ext cx="2268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</a:t>
            </a:r>
            <a:r>
              <a:rPr lang="en">
                <a:solidFill>
                  <a:srgbClr val="D9D9D9"/>
                </a:solidFill>
              </a:rPr>
              <a:t>3.2 (Grid Search)</a:t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NaN = mean values/dropped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230875" y="1539113"/>
            <a:ext cx="208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CCCC"/>
                </a:solidFill>
              </a:rPr>
              <a:t>RF: 0.865 GB: 0.8837</a:t>
            </a:r>
            <a:endParaRPr b="1" sz="1000">
              <a:solidFill>
                <a:srgbClr val="CCCCCC"/>
              </a:solidFill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188625" y="2357000"/>
            <a:ext cx="208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7B7B7"/>
                </a:solidFill>
              </a:rPr>
              <a:t>RF: .8853 GB: 0.9082</a:t>
            </a:r>
            <a:endParaRPr b="1" sz="1000">
              <a:solidFill>
                <a:srgbClr val="B7B7B7"/>
              </a:solidFill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 flipH="1" rot="10800000">
            <a:off x="6272300" y="2787688"/>
            <a:ext cx="1281600" cy="8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1062225" y="4212150"/>
            <a:ext cx="208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CCCC"/>
                </a:solidFill>
              </a:rPr>
              <a:t>RF: .8838  GB: 0.9043</a:t>
            </a:r>
            <a:endParaRPr b="1" sz="1000">
              <a:solidFill>
                <a:srgbClr val="CCCCCC"/>
              </a:solidFill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602475" y="4212163"/>
            <a:ext cx="208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CCCC"/>
                </a:solidFill>
              </a:rPr>
              <a:t>RF: 0.8652 GB: 0.8843</a:t>
            </a:r>
            <a:endParaRPr b="1" sz="1000">
              <a:solidFill>
                <a:srgbClr val="CCCCCC"/>
              </a:solidFill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1062225" y="2568463"/>
            <a:ext cx="18594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9D9D9"/>
                </a:solidFill>
              </a:rPr>
              <a:t>RF: .8619 GB: .8927</a:t>
            </a:r>
            <a:endParaRPr b="1" sz="1000">
              <a:solidFill>
                <a:srgbClr val="D9D9D9"/>
              </a:solidFill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0" y="17575"/>
            <a:ext cx="27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Strategy Overview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Optimizations</a:t>
            </a:r>
            <a:endParaRPr u="sng"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v2.0 performed the best.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xperiment with removing features or feature engineering then run Gradient Boosting model.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XG Boost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incorporating categorical features into my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Concluding Thoughts</a:t>
            </a:r>
            <a:endParaRPr u="sng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Gradient Boosting performed better than Random Forest for all versions.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Grid Search to select best family of models helped a lot.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Less is more (sometimes*)</a:t>
            </a:r>
            <a:endParaRPr/>
          </a:p>
        </p:txBody>
      </p:sp>
      <p:pic>
        <p:nvPicPr>
          <p:cNvPr descr="indiana jones gun GIF"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072" y="2656075"/>
            <a:ext cx="2965857" cy="1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