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7" r:id="rId2"/>
  </p:sldIdLst>
  <p:sldSz cx="21491575" cy="30275213"/>
  <p:notesSz cx="6858000" cy="9144000"/>
  <p:defaultTextStyle>
    <a:defPPr>
      <a:defRPr lang="zh-TW"/>
    </a:defPPr>
    <a:lvl1pPr marL="0" algn="l" defTabSz="2481316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1pPr>
    <a:lvl2pPr marL="1240658" algn="l" defTabSz="2481316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2pPr>
    <a:lvl3pPr marL="2481316" algn="l" defTabSz="2481316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3pPr>
    <a:lvl4pPr marL="3721974" algn="l" defTabSz="2481316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4pPr>
    <a:lvl5pPr marL="4962632" algn="l" defTabSz="2481316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5pPr>
    <a:lvl6pPr marL="6203290" algn="l" defTabSz="2481316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6pPr>
    <a:lvl7pPr marL="7443948" algn="l" defTabSz="2481316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7pPr>
    <a:lvl8pPr marL="8684605" algn="l" defTabSz="2481316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8pPr>
    <a:lvl9pPr marL="9925263" algn="l" defTabSz="2481316" rtl="0" eaLnBrk="1" latinLnBrk="0" hangingPunct="1">
      <a:defRPr sz="48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84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86447" y="4954765"/>
            <a:ext cx="16118681" cy="10540259"/>
          </a:xfrm>
        </p:spPr>
        <p:txBody>
          <a:bodyPr anchor="b"/>
          <a:lstStyle>
            <a:lvl1pPr algn="ctr">
              <a:defRPr sz="10577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86447" y="15901497"/>
            <a:ext cx="16118681" cy="7309499"/>
          </a:xfrm>
        </p:spPr>
        <p:txBody>
          <a:bodyPr/>
          <a:lstStyle>
            <a:lvl1pPr marL="0" indent="0" algn="ctr">
              <a:buNone/>
              <a:defRPr sz="4231"/>
            </a:lvl1pPr>
            <a:lvl2pPr marL="805952" indent="0" algn="ctr">
              <a:buNone/>
              <a:defRPr sz="3526"/>
            </a:lvl2pPr>
            <a:lvl3pPr marL="1611904" indent="0" algn="ctr">
              <a:buNone/>
              <a:defRPr sz="3173"/>
            </a:lvl3pPr>
            <a:lvl4pPr marL="2417856" indent="0" algn="ctr">
              <a:buNone/>
              <a:defRPr sz="2820"/>
            </a:lvl4pPr>
            <a:lvl5pPr marL="3223809" indent="0" algn="ctr">
              <a:buNone/>
              <a:defRPr sz="2820"/>
            </a:lvl5pPr>
            <a:lvl6pPr marL="4029761" indent="0" algn="ctr">
              <a:buNone/>
              <a:defRPr sz="2820"/>
            </a:lvl6pPr>
            <a:lvl7pPr marL="4835713" indent="0" algn="ctr">
              <a:buNone/>
              <a:defRPr sz="2820"/>
            </a:lvl7pPr>
            <a:lvl8pPr marL="5641665" indent="0" algn="ctr">
              <a:buNone/>
              <a:defRPr sz="2820"/>
            </a:lvl8pPr>
            <a:lvl9pPr marL="6447617" indent="0" algn="ctr">
              <a:buNone/>
              <a:defRPr sz="282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77D-1C31-435A-9F08-33354A3E072C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0F91-10EA-4010-8188-A058AC6A6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66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77D-1C31-435A-9F08-33354A3E072C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0F91-10EA-4010-8188-A058AC6A6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21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379908" y="1611875"/>
            <a:ext cx="4634121" cy="256568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77546" y="1611875"/>
            <a:ext cx="13633718" cy="256568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77D-1C31-435A-9F08-33354A3E072C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0F91-10EA-4010-8188-A058AC6A6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0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77D-1C31-435A-9F08-33354A3E072C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0F91-10EA-4010-8188-A058AC6A6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58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6352" y="7547783"/>
            <a:ext cx="18536483" cy="12593645"/>
          </a:xfrm>
        </p:spPr>
        <p:txBody>
          <a:bodyPr anchor="b"/>
          <a:lstStyle>
            <a:lvl1pPr>
              <a:defRPr sz="10577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66352" y="20260569"/>
            <a:ext cx="18536483" cy="6622701"/>
          </a:xfrm>
        </p:spPr>
        <p:txBody>
          <a:bodyPr/>
          <a:lstStyle>
            <a:lvl1pPr marL="0" indent="0">
              <a:buNone/>
              <a:defRPr sz="4231">
                <a:solidFill>
                  <a:schemeClr val="tx1">
                    <a:tint val="75000"/>
                  </a:schemeClr>
                </a:solidFill>
              </a:defRPr>
            </a:lvl1pPr>
            <a:lvl2pPr marL="805952" indent="0">
              <a:buNone/>
              <a:defRPr sz="3526">
                <a:solidFill>
                  <a:schemeClr val="tx1">
                    <a:tint val="75000"/>
                  </a:schemeClr>
                </a:solidFill>
              </a:defRPr>
            </a:lvl2pPr>
            <a:lvl3pPr marL="1611904" indent="0">
              <a:buNone/>
              <a:defRPr sz="3173">
                <a:solidFill>
                  <a:schemeClr val="tx1">
                    <a:tint val="75000"/>
                  </a:schemeClr>
                </a:solidFill>
              </a:defRPr>
            </a:lvl3pPr>
            <a:lvl4pPr marL="2417856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4pPr>
            <a:lvl5pPr marL="3223809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5pPr>
            <a:lvl6pPr marL="4029761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6pPr>
            <a:lvl7pPr marL="4835713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7pPr>
            <a:lvl8pPr marL="5641665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8pPr>
            <a:lvl9pPr marL="6447617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77D-1C31-435A-9F08-33354A3E072C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0F91-10EA-4010-8188-A058AC6A6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9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77546" y="8059374"/>
            <a:ext cx="9133919" cy="1920934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880110" y="8059374"/>
            <a:ext cx="9133919" cy="1920934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77D-1C31-435A-9F08-33354A3E072C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0F91-10EA-4010-8188-A058AC6A6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00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0345" y="1611877"/>
            <a:ext cx="18536483" cy="585180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0346" y="7421634"/>
            <a:ext cx="9091943" cy="3637228"/>
          </a:xfrm>
        </p:spPr>
        <p:txBody>
          <a:bodyPr anchor="b"/>
          <a:lstStyle>
            <a:lvl1pPr marL="0" indent="0">
              <a:buNone/>
              <a:defRPr sz="4231" b="1"/>
            </a:lvl1pPr>
            <a:lvl2pPr marL="805952" indent="0">
              <a:buNone/>
              <a:defRPr sz="3526" b="1"/>
            </a:lvl2pPr>
            <a:lvl3pPr marL="1611904" indent="0">
              <a:buNone/>
              <a:defRPr sz="3173" b="1"/>
            </a:lvl3pPr>
            <a:lvl4pPr marL="2417856" indent="0">
              <a:buNone/>
              <a:defRPr sz="2820" b="1"/>
            </a:lvl4pPr>
            <a:lvl5pPr marL="3223809" indent="0">
              <a:buNone/>
              <a:defRPr sz="2820" b="1"/>
            </a:lvl5pPr>
            <a:lvl6pPr marL="4029761" indent="0">
              <a:buNone/>
              <a:defRPr sz="2820" b="1"/>
            </a:lvl6pPr>
            <a:lvl7pPr marL="4835713" indent="0">
              <a:buNone/>
              <a:defRPr sz="2820" b="1"/>
            </a:lvl7pPr>
            <a:lvl8pPr marL="5641665" indent="0">
              <a:buNone/>
              <a:defRPr sz="2820" b="1"/>
            </a:lvl8pPr>
            <a:lvl9pPr marL="6447617" indent="0">
              <a:buNone/>
              <a:defRPr sz="282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480346" y="11058863"/>
            <a:ext cx="9091943" cy="1626592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80110" y="7421634"/>
            <a:ext cx="9136719" cy="3637228"/>
          </a:xfrm>
        </p:spPr>
        <p:txBody>
          <a:bodyPr anchor="b"/>
          <a:lstStyle>
            <a:lvl1pPr marL="0" indent="0">
              <a:buNone/>
              <a:defRPr sz="4231" b="1"/>
            </a:lvl1pPr>
            <a:lvl2pPr marL="805952" indent="0">
              <a:buNone/>
              <a:defRPr sz="3526" b="1"/>
            </a:lvl2pPr>
            <a:lvl3pPr marL="1611904" indent="0">
              <a:buNone/>
              <a:defRPr sz="3173" b="1"/>
            </a:lvl3pPr>
            <a:lvl4pPr marL="2417856" indent="0">
              <a:buNone/>
              <a:defRPr sz="2820" b="1"/>
            </a:lvl4pPr>
            <a:lvl5pPr marL="3223809" indent="0">
              <a:buNone/>
              <a:defRPr sz="2820" b="1"/>
            </a:lvl5pPr>
            <a:lvl6pPr marL="4029761" indent="0">
              <a:buNone/>
              <a:defRPr sz="2820" b="1"/>
            </a:lvl6pPr>
            <a:lvl7pPr marL="4835713" indent="0">
              <a:buNone/>
              <a:defRPr sz="2820" b="1"/>
            </a:lvl7pPr>
            <a:lvl8pPr marL="5641665" indent="0">
              <a:buNone/>
              <a:defRPr sz="2820" b="1"/>
            </a:lvl8pPr>
            <a:lvl9pPr marL="6447617" indent="0">
              <a:buNone/>
              <a:defRPr sz="282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80110" y="11058863"/>
            <a:ext cx="9136719" cy="1626592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77D-1C31-435A-9F08-33354A3E072C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0F91-10EA-4010-8188-A058AC6A6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95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77D-1C31-435A-9F08-33354A3E072C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0F91-10EA-4010-8188-A058AC6A6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9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77D-1C31-435A-9F08-33354A3E072C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0F91-10EA-4010-8188-A058AC6A6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89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0346" y="2018348"/>
            <a:ext cx="6931592" cy="7064216"/>
          </a:xfrm>
        </p:spPr>
        <p:txBody>
          <a:bodyPr anchor="b"/>
          <a:lstStyle>
            <a:lvl1pPr>
              <a:defRPr sz="564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6719" y="4359072"/>
            <a:ext cx="10880110" cy="21515024"/>
          </a:xfrm>
        </p:spPr>
        <p:txBody>
          <a:bodyPr/>
          <a:lstStyle>
            <a:lvl1pPr>
              <a:defRPr sz="5641"/>
            </a:lvl1pPr>
            <a:lvl2pPr>
              <a:defRPr sz="4936"/>
            </a:lvl2pPr>
            <a:lvl3pPr>
              <a:defRPr sz="4231"/>
            </a:lvl3pPr>
            <a:lvl4pPr>
              <a:defRPr sz="3526"/>
            </a:lvl4pPr>
            <a:lvl5pPr>
              <a:defRPr sz="3526"/>
            </a:lvl5pPr>
            <a:lvl6pPr>
              <a:defRPr sz="3526"/>
            </a:lvl6pPr>
            <a:lvl7pPr>
              <a:defRPr sz="3526"/>
            </a:lvl7pPr>
            <a:lvl8pPr>
              <a:defRPr sz="3526"/>
            </a:lvl8pPr>
            <a:lvl9pPr>
              <a:defRPr sz="352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80346" y="9082564"/>
            <a:ext cx="6931592" cy="16826573"/>
          </a:xfrm>
        </p:spPr>
        <p:txBody>
          <a:bodyPr/>
          <a:lstStyle>
            <a:lvl1pPr marL="0" indent="0">
              <a:buNone/>
              <a:defRPr sz="2820"/>
            </a:lvl1pPr>
            <a:lvl2pPr marL="805952" indent="0">
              <a:buNone/>
              <a:defRPr sz="2468"/>
            </a:lvl2pPr>
            <a:lvl3pPr marL="1611904" indent="0">
              <a:buNone/>
              <a:defRPr sz="2115"/>
            </a:lvl3pPr>
            <a:lvl4pPr marL="2417856" indent="0">
              <a:buNone/>
              <a:defRPr sz="1763"/>
            </a:lvl4pPr>
            <a:lvl5pPr marL="3223809" indent="0">
              <a:buNone/>
              <a:defRPr sz="1763"/>
            </a:lvl5pPr>
            <a:lvl6pPr marL="4029761" indent="0">
              <a:buNone/>
              <a:defRPr sz="1763"/>
            </a:lvl6pPr>
            <a:lvl7pPr marL="4835713" indent="0">
              <a:buNone/>
              <a:defRPr sz="1763"/>
            </a:lvl7pPr>
            <a:lvl8pPr marL="5641665" indent="0">
              <a:buNone/>
              <a:defRPr sz="1763"/>
            </a:lvl8pPr>
            <a:lvl9pPr marL="6447617" indent="0">
              <a:buNone/>
              <a:defRPr sz="176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77D-1C31-435A-9F08-33354A3E072C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0F91-10EA-4010-8188-A058AC6A6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51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0346" y="2018348"/>
            <a:ext cx="6931592" cy="7064216"/>
          </a:xfrm>
        </p:spPr>
        <p:txBody>
          <a:bodyPr anchor="b"/>
          <a:lstStyle>
            <a:lvl1pPr>
              <a:defRPr sz="564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36719" y="4359072"/>
            <a:ext cx="10880110" cy="21515024"/>
          </a:xfrm>
        </p:spPr>
        <p:txBody>
          <a:bodyPr/>
          <a:lstStyle>
            <a:lvl1pPr marL="0" indent="0">
              <a:buNone/>
              <a:defRPr sz="5641"/>
            </a:lvl1pPr>
            <a:lvl2pPr marL="805952" indent="0">
              <a:buNone/>
              <a:defRPr sz="4936"/>
            </a:lvl2pPr>
            <a:lvl3pPr marL="1611904" indent="0">
              <a:buNone/>
              <a:defRPr sz="4231"/>
            </a:lvl3pPr>
            <a:lvl4pPr marL="2417856" indent="0">
              <a:buNone/>
              <a:defRPr sz="3526"/>
            </a:lvl4pPr>
            <a:lvl5pPr marL="3223809" indent="0">
              <a:buNone/>
              <a:defRPr sz="3526"/>
            </a:lvl5pPr>
            <a:lvl6pPr marL="4029761" indent="0">
              <a:buNone/>
              <a:defRPr sz="3526"/>
            </a:lvl6pPr>
            <a:lvl7pPr marL="4835713" indent="0">
              <a:buNone/>
              <a:defRPr sz="3526"/>
            </a:lvl7pPr>
            <a:lvl8pPr marL="5641665" indent="0">
              <a:buNone/>
              <a:defRPr sz="3526"/>
            </a:lvl8pPr>
            <a:lvl9pPr marL="6447617" indent="0">
              <a:buNone/>
              <a:defRPr sz="352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80346" y="9082564"/>
            <a:ext cx="6931592" cy="16826573"/>
          </a:xfrm>
        </p:spPr>
        <p:txBody>
          <a:bodyPr/>
          <a:lstStyle>
            <a:lvl1pPr marL="0" indent="0">
              <a:buNone/>
              <a:defRPr sz="2820"/>
            </a:lvl1pPr>
            <a:lvl2pPr marL="805952" indent="0">
              <a:buNone/>
              <a:defRPr sz="2468"/>
            </a:lvl2pPr>
            <a:lvl3pPr marL="1611904" indent="0">
              <a:buNone/>
              <a:defRPr sz="2115"/>
            </a:lvl3pPr>
            <a:lvl4pPr marL="2417856" indent="0">
              <a:buNone/>
              <a:defRPr sz="1763"/>
            </a:lvl4pPr>
            <a:lvl5pPr marL="3223809" indent="0">
              <a:buNone/>
              <a:defRPr sz="1763"/>
            </a:lvl5pPr>
            <a:lvl6pPr marL="4029761" indent="0">
              <a:buNone/>
              <a:defRPr sz="1763"/>
            </a:lvl6pPr>
            <a:lvl7pPr marL="4835713" indent="0">
              <a:buNone/>
              <a:defRPr sz="1763"/>
            </a:lvl7pPr>
            <a:lvl8pPr marL="5641665" indent="0">
              <a:buNone/>
              <a:defRPr sz="1763"/>
            </a:lvl8pPr>
            <a:lvl9pPr marL="6447617" indent="0">
              <a:buNone/>
              <a:defRPr sz="176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77D-1C31-435A-9F08-33354A3E072C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0F91-10EA-4010-8188-A058AC6A6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4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477546" y="1611877"/>
            <a:ext cx="18536483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77546" y="8059374"/>
            <a:ext cx="18536483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77546" y="28060639"/>
            <a:ext cx="483560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377D-1C31-435A-9F08-33354A3E072C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119084" y="28060639"/>
            <a:ext cx="725340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178425" y="28060639"/>
            <a:ext cx="483560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0F91-10EA-4010-8188-A058AC6A6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54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1611904" rtl="0" eaLnBrk="1" latinLnBrk="0" hangingPunct="1">
        <a:lnSpc>
          <a:spcPct val="90000"/>
        </a:lnSpc>
        <a:spcBef>
          <a:spcPct val="0"/>
        </a:spcBef>
        <a:buNone/>
        <a:defRPr sz="77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976" indent="-402976" algn="l" defTabSz="1611904" rtl="0" eaLnBrk="1" latinLnBrk="0" hangingPunct="1">
        <a:lnSpc>
          <a:spcPct val="90000"/>
        </a:lnSpc>
        <a:spcBef>
          <a:spcPts val="1763"/>
        </a:spcBef>
        <a:buFont typeface="Arial" panose="020B0604020202020204" pitchFamily="34" charset="0"/>
        <a:buChar char="•"/>
        <a:defRPr sz="4936" kern="1200">
          <a:solidFill>
            <a:schemeClr val="tx1"/>
          </a:solidFill>
          <a:latin typeface="+mn-lt"/>
          <a:ea typeface="+mn-ea"/>
          <a:cs typeface="+mn-cs"/>
        </a:defRPr>
      </a:lvl1pPr>
      <a:lvl2pPr marL="1208928" indent="-402976" algn="l" defTabSz="1611904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2pPr>
      <a:lvl3pPr marL="2014880" indent="-402976" algn="l" defTabSz="1611904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3526" kern="1200">
          <a:solidFill>
            <a:schemeClr val="tx1"/>
          </a:solidFill>
          <a:latin typeface="+mn-lt"/>
          <a:ea typeface="+mn-ea"/>
          <a:cs typeface="+mn-cs"/>
        </a:defRPr>
      </a:lvl3pPr>
      <a:lvl4pPr marL="2820833" indent="-402976" algn="l" defTabSz="1611904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4pPr>
      <a:lvl5pPr marL="3626785" indent="-402976" algn="l" defTabSz="1611904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5pPr>
      <a:lvl6pPr marL="4432737" indent="-402976" algn="l" defTabSz="1611904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6pPr>
      <a:lvl7pPr marL="5238689" indent="-402976" algn="l" defTabSz="1611904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7pPr>
      <a:lvl8pPr marL="6044641" indent="-402976" algn="l" defTabSz="1611904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8pPr>
      <a:lvl9pPr marL="6850593" indent="-402976" algn="l" defTabSz="1611904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611904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805952" algn="l" defTabSz="1611904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2pPr>
      <a:lvl3pPr marL="1611904" algn="l" defTabSz="1611904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3pPr>
      <a:lvl4pPr marL="2417856" algn="l" defTabSz="1611904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4pPr>
      <a:lvl5pPr marL="3223809" algn="l" defTabSz="1611904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5pPr>
      <a:lvl6pPr marL="4029761" algn="l" defTabSz="1611904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6pPr>
      <a:lvl7pPr marL="4835713" algn="l" defTabSz="1611904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7pPr>
      <a:lvl8pPr marL="5641665" algn="l" defTabSz="1611904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8pPr>
      <a:lvl9pPr marL="6447617" algn="l" defTabSz="1611904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008" y="232620"/>
            <a:ext cx="8771353" cy="3289258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14757353" y="25369531"/>
            <a:ext cx="6296335" cy="4835299"/>
            <a:chOff x="8554563" y="16737472"/>
            <a:chExt cx="6212967" cy="4388978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4563" y="16737472"/>
              <a:ext cx="6212967" cy="4388978"/>
            </a:xfrm>
            <a:prstGeom prst="rect">
              <a:avLst/>
            </a:prstGeom>
          </p:spPr>
        </p:pic>
        <p:grpSp>
          <p:nvGrpSpPr>
            <p:cNvPr id="10" name="群組 9"/>
            <p:cNvGrpSpPr/>
            <p:nvPr/>
          </p:nvGrpSpPr>
          <p:grpSpPr>
            <a:xfrm>
              <a:off x="8833831" y="18965783"/>
              <a:ext cx="5657909" cy="1928232"/>
              <a:chOff x="13585371" y="18864265"/>
              <a:chExt cx="5657909" cy="1928232"/>
            </a:xfrm>
          </p:grpSpPr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5358" y="18864265"/>
                <a:ext cx="1937922" cy="1928232"/>
              </a:xfrm>
              <a:prstGeom prst="rect">
                <a:avLst/>
              </a:prstGeom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13585371" y="19043551"/>
                <a:ext cx="371998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組名：</a:t>
                </a:r>
                <a:r>
                  <a:rPr lang="en-US" altLang="zh-TW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R.I.P</a:t>
                </a:r>
              </a:p>
              <a:p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組員：廖梓軒 </a:t>
                </a:r>
                <a:r>
                  <a:rPr lang="en-US" altLang="zh-TW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D0551534</a:t>
                </a:r>
              </a:p>
              <a:p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　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　　王佳瑂 </a:t>
                </a:r>
                <a:r>
                  <a:rPr lang="en-US" altLang="zh-TW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D0579407</a:t>
                </a:r>
              </a:p>
              <a:p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　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　　黃婷筠 </a:t>
                </a:r>
                <a:r>
                  <a:rPr lang="en-US" altLang="zh-TW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D0591687</a:t>
                </a: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1434529" y="4215800"/>
            <a:ext cx="19214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樂對於人們的生活來說，是樣不可或缺的東西，總是無形的填滿生活中的每個空隙，像是流行樂、古典樂、搖滾樂、爵士樂等等，而最常被我們忽略的是在台灣本身的聲音，就是原住民的聲音，原住民在音樂的天分是大家有目共睹的，舉例來說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:A-Lin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、張惠妹、動力火車、戴愛玲等，都是著名的歌手，我們希望藉由我們網頁的介紹，讓大家去認識原住民的樂團、合唱團等等，讓大家有更多的機會去認識他們，去認識台灣的聲音。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2" y="3058693"/>
            <a:ext cx="1157107" cy="1157107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3994484" y="21897473"/>
            <a:ext cx="2365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434529" y="3584858"/>
            <a:ext cx="1281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2" y="6179158"/>
            <a:ext cx="1157107" cy="1157107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1434529" y="6705323"/>
            <a:ext cx="2378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功能介紹：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7422" y="7637724"/>
            <a:ext cx="941233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選單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提供清楚的標示，與透過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拉是選單的方式，清楚列出本網站所介紹的各個樂團和相關功能，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讓使用者能快速地去到網頁中想去的地方。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925703" y="7726164"/>
            <a:ext cx="95553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當使用者在觀賞樂團影片及介紹時，發現有喜歡的樂團時，能夠分享給別人，讓身旁的朋友也有機會認識這個樂團。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7421" y="15361333"/>
            <a:ext cx="932789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在使用者看完我們的介紹及樂團的影片時，若他對這個樂團有興趣，可以直接搜尋此樂團的其他影片及資訊。</a:t>
            </a:r>
          </a:p>
        </p:txBody>
      </p:sp>
      <p:sp>
        <p:nvSpPr>
          <p:cNvPr id="29" name="矩形 28"/>
          <p:cNvSpPr/>
          <p:nvPr/>
        </p:nvSpPr>
        <p:spPr>
          <a:xfrm>
            <a:off x="10925703" y="15501639"/>
            <a:ext cx="95553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聯絡我們、意見回饋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當使用者在使用這個網站時，有任何的意見，或是有其他樂團想要加入，可以透過這個功能。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7420" y="22613024"/>
            <a:ext cx="932789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地圖列表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將各個樂團依照所在地的位置透過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標示在台灣地圖上，讓使用者可以直接清楚的知道此樂團分布在哪個地區。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422" y="24069941"/>
            <a:ext cx="9650349" cy="5428321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81893" y="17032495"/>
            <a:ext cx="9299195" cy="5230798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73097" y="19751640"/>
            <a:ext cx="9180591" cy="5164082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420" y="16778159"/>
            <a:ext cx="9327893" cy="5246940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422" y="9072473"/>
            <a:ext cx="9412339" cy="5739017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51983" y="9037312"/>
            <a:ext cx="10101706" cy="5774178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1020">
            <a:off x="17086934" y="428519"/>
            <a:ext cx="2502016" cy="2502016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00" y="26212190"/>
            <a:ext cx="3619539" cy="3619539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2405">
            <a:off x="2065487" y="493073"/>
            <a:ext cx="2502016" cy="250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326</Words>
  <Application>Microsoft Office PowerPoint</Application>
  <PresentationFormat>自訂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</cp:revision>
  <dcterms:created xsi:type="dcterms:W3CDTF">2018-01-13T12:59:20Z</dcterms:created>
  <dcterms:modified xsi:type="dcterms:W3CDTF">2018-01-13T16:45:00Z</dcterms:modified>
</cp:coreProperties>
</file>