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9A2D-9173-483A-A646-AC9972511A3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A8B61-6029-4622-A09A-A873A6B53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3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B2A7-AD88-40B7-BAC9-1C76715A78B8}" type="datetime1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064-AC41-4426-8E51-2FCA4BBEDB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00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1B27-602B-43D6-A915-00FB8C12D21A}" type="datetime1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064-AC41-4426-8E51-2FCA4BBE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4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23B-CE6D-45EE-946F-7AA9EA586DE5}" type="datetime1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064-AC41-4426-8E51-2FCA4BBE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9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E16A-62B4-4FD0-9E68-8D0036E914B2}" type="datetime1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064-AC41-4426-8E51-2FCA4BBE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7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8B9-7307-4CFD-92BC-2F917B7EA9FF}" type="datetime1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064-AC41-4426-8E51-2FCA4BBEDB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63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3274-B838-4F2F-B17B-68A8BD2201B3}" type="datetime1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064-AC41-4426-8E51-2FCA4BBE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DC51-DD9A-41B9-9D53-2A64B8734E74}" type="datetime1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064-AC41-4426-8E51-2FCA4BBE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1A6-745C-40AB-B935-2D0D4F1F20D0}" type="datetime1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064-AC41-4426-8E51-2FCA4BBE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3429-C360-42BF-B9B8-A9CA41E5CC51}" type="datetime1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064-AC41-4426-8E51-2FCA4BBE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7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93419C-6824-484C-B839-149D1787721A}" type="datetime1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33064-AC41-4426-8E51-2FCA4BBE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1016-8FF3-448A-B910-2CBD9A775B6D}" type="datetime1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064-AC41-4426-8E51-2FCA4BBEDBD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FDCEF9-C52A-496D-9A9F-C873525E7A24}" type="datetime1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C33064-AC41-4426-8E51-2FCA4BBEDB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1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Operational and resource overview </a:t>
            </a:r>
          </a:p>
          <a:p>
            <a:r>
              <a:rPr lang="en-US" dirty="0"/>
              <a:t>Week </a:t>
            </a:r>
            <a:r>
              <a:rPr lang="en-US" b="1" dirty="0"/>
              <a:t>X1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064-AC41-4426-8E51-2FCA4BBEDBD6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https://lh3.googleusercontent.com/tJgiW_1XMjKdaV_F6U2yZVAmDBHnMc4s2tUMfsf-5uv1mTsTJ_rOSzyuyl_p3wwMaTgCPZoSLq3vuD3Oilh4Vcx_k0XTGtNkJx8PyTOaCZy8EHvOmlFpyQuqB1Vetx1i0X5MH0FgHB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t="35257" r="7859" b="44895"/>
          <a:stretch/>
        </p:blipFill>
        <p:spPr bwMode="auto">
          <a:xfrm>
            <a:off x="10027023" y="78210"/>
            <a:ext cx="2111189" cy="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41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 Hours billed in week </a:t>
            </a:r>
            <a:r>
              <a:rPr lang="en-US" sz="2400" b="1" dirty="0"/>
              <a:t>X1</a:t>
            </a:r>
            <a:r>
              <a:rPr lang="en-US" sz="2400" dirty="0"/>
              <a:t>: </a:t>
            </a:r>
            <a:r>
              <a:rPr lang="en-US" sz="2400" b="1" dirty="0"/>
              <a:t>X2 </a:t>
            </a:r>
            <a:r>
              <a:rPr lang="en-US" sz="2400" dirty="0"/>
              <a:t>hours</a:t>
            </a:r>
          </a:p>
          <a:p>
            <a:pPr lvl="1" fontAlgn="base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 Work projection for the quarter: </a:t>
            </a:r>
            <a:r>
              <a:rPr lang="en-US" sz="2400" b="1" dirty="0"/>
              <a:t>X3</a:t>
            </a:r>
            <a:r>
              <a:rPr lang="en-US" sz="2400" dirty="0"/>
              <a:t> hours</a:t>
            </a:r>
          </a:p>
          <a:p>
            <a:pPr lvl="1" fontAlgn="base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 YTD target: </a:t>
            </a:r>
            <a:r>
              <a:rPr lang="en-US" sz="2400" b="1" dirty="0"/>
              <a:t>X4 </a:t>
            </a:r>
            <a:r>
              <a:rPr lang="en-US" sz="2400" dirty="0"/>
              <a:t>hours</a:t>
            </a:r>
          </a:p>
          <a:p>
            <a:pPr marL="201168" lvl="1" indent="0" fontAlgn="base">
              <a:lnSpc>
                <a:spcPct val="200000"/>
              </a:lnSpc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064-AC41-4426-8E51-2FCA4BBEDBD6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2" descr="https://lh3.googleusercontent.com/tJgiW_1XMjKdaV_F6U2yZVAmDBHnMc4s2tUMfsf-5uv1mTsTJ_rOSzyuyl_p3wwMaTgCPZoSLq3vuD3Oilh4Vcx_k0XTGtNkJx8PyTOaCZy8EHvOmlFpyQuqB1Vetx1i0X5MH0FgHB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t="35257" r="7859" b="44895"/>
          <a:stretch/>
        </p:blipFill>
        <p:spPr bwMode="auto">
          <a:xfrm>
            <a:off x="10027023" y="78210"/>
            <a:ext cx="2111189" cy="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 Booked in Year </a:t>
            </a:r>
            <a:r>
              <a:rPr lang="en-US" b="1" dirty="0"/>
              <a:t>X6</a:t>
            </a:r>
            <a:r>
              <a:rPr lang="en-US" dirty="0"/>
              <a:t> (YTD)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400365" y="1845735"/>
            <a:ext cx="374276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Utilization was </a:t>
            </a:r>
            <a:r>
              <a:rPr lang="en-US" b="1" dirty="0">
                <a:solidFill>
                  <a:schemeClr val="tx1"/>
                </a:solidFill>
              </a:rPr>
              <a:t>X5</a:t>
            </a:r>
            <a:r>
              <a:rPr lang="en-US" dirty="0">
                <a:solidFill>
                  <a:schemeClr val="tx1"/>
                </a:solidFill>
              </a:rPr>
              <a:t> hours per resource.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The organization currently at </a:t>
            </a:r>
            <a:r>
              <a:rPr lang="en-US" b="1" dirty="0">
                <a:solidFill>
                  <a:schemeClr val="tx1"/>
                </a:solidFill>
              </a:rPr>
              <a:t>X4 </a:t>
            </a:r>
            <a:r>
              <a:rPr lang="en-US" dirty="0">
                <a:solidFill>
                  <a:schemeClr val="tx1"/>
                </a:solidFill>
              </a:rPr>
              <a:t>hours in relation to the target objective.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This is an important data point to help affect the approach for coming weeks to meet the team targets.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064-AC41-4426-8E51-2FCA4BBEDBD6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2" descr="https://lh3.googleusercontent.com/tJgiW_1XMjKdaV_F6U2yZVAmDBHnMc4s2tUMfsf-5uv1mTsTJ_rOSzyuyl_p3wwMaTgCPZoSLq3vuD3Oilh4Vcx_k0XTGtNkJx8PyTOaCZy8EHvOmlFpyQuqB1Vetx1i0X5MH0FgHB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t="35257" r="7859" b="44895"/>
          <a:stretch/>
        </p:blipFill>
        <p:spPr bwMode="auto">
          <a:xfrm>
            <a:off x="10027023" y="78210"/>
            <a:ext cx="2111189" cy="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7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Resource Allocation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568849" cy="4023359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b="1" dirty="0"/>
              <a:t>X10 </a:t>
            </a:r>
            <a:r>
              <a:rPr lang="en-US" dirty="0"/>
              <a:t>had the highest allocation of personnel.  Across the last 3 weeks.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b="1" dirty="0"/>
              <a:t>X11 </a:t>
            </a:r>
            <a:r>
              <a:rPr lang="en-US" dirty="0"/>
              <a:t>had the lowest utilization.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Allocation for </a:t>
            </a:r>
            <a:r>
              <a:rPr lang="en-US" b="1" dirty="0"/>
              <a:t>X10 </a:t>
            </a:r>
            <a:r>
              <a:rPr lang="en-US" dirty="0"/>
              <a:t>changed by </a:t>
            </a:r>
            <a:r>
              <a:rPr lang="en-US" b="1" dirty="0"/>
              <a:t>X12%</a:t>
            </a:r>
            <a:r>
              <a:rPr lang="en-US" dirty="0"/>
              <a:t> over the last 3 weeks.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Allocation for </a:t>
            </a:r>
            <a:r>
              <a:rPr lang="en-US" b="1" dirty="0"/>
              <a:t>X11</a:t>
            </a:r>
            <a:r>
              <a:rPr lang="en-US" dirty="0"/>
              <a:t> changed by </a:t>
            </a:r>
            <a:r>
              <a:rPr lang="en-US" b="1" dirty="0"/>
              <a:t>X13%</a:t>
            </a:r>
            <a:r>
              <a:rPr lang="en-US" dirty="0"/>
              <a:t> over the last 3 weeks.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064-AC41-4426-8E51-2FCA4BBEDBD6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2" descr="https://lh3.googleusercontent.com/tJgiW_1XMjKdaV_F6U2yZVAmDBHnMc4s2tUMfsf-5uv1mTsTJ_rOSzyuyl_p3wwMaTgCPZoSLq3vuD3Oilh4Vcx_k0XTGtNkJx8PyTOaCZy8EHvOmlFpyQuqB1Vetx1i0X5MH0FgHB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t="35257" r="7859" b="44895"/>
          <a:stretch/>
        </p:blipFill>
        <p:spPr bwMode="auto">
          <a:xfrm>
            <a:off x="10027023" y="78210"/>
            <a:ext cx="2111189" cy="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71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by Division and Competency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408572"/>
          </a:xfrm>
        </p:spPr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097280" y="5455524"/>
            <a:ext cx="4937760" cy="671853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X14 </a:t>
            </a:r>
            <a:r>
              <a:rPr lang="en-US" dirty="0"/>
              <a:t>saw the highest increase, while </a:t>
            </a:r>
            <a:r>
              <a:rPr lang="en-US" b="1" dirty="0"/>
              <a:t>X15 </a:t>
            </a:r>
            <a:r>
              <a:rPr lang="en-US" dirty="0"/>
              <a:t>presents room for improvement. 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408572"/>
          </a:xfrm>
        </p:spPr>
        <p:txBody>
          <a:bodyPr/>
          <a:lstStyle/>
          <a:p>
            <a:r>
              <a:rPr lang="en-US" dirty="0"/>
              <a:t>Competency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216968" y="5448052"/>
            <a:ext cx="4937760" cy="671854"/>
          </a:xfrm>
        </p:spPr>
        <p:txBody>
          <a:bodyPr>
            <a:normAutofit/>
          </a:bodyPr>
          <a:lstStyle/>
          <a:p>
            <a:r>
              <a:rPr lang="en-US" dirty="0"/>
              <a:t>The average ratio of development to maintenance was </a:t>
            </a:r>
            <a:r>
              <a:rPr lang="en-US" b="1" dirty="0"/>
              <a:t>X16 </a:t>
            </a:r>
            <a:r>
              <a:rPr lang="en-US" dirty="0"/>
              <a:t>across </a:t>
            </a:r>
            <a:r>
              <a:rPr lang="en-US"/>
              <a:t>the last week.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064-AC41-4426-8E51-2FCA4BBEDBD6}" type="slidenum">
              <a:rPr lang="en-US" smtClean="0"/>
              <a:t>5</a:t>
            </a:fld>
            <a:endParaRPr lang="en-US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1191414" y="3263650"/>
            <a:ext cx="4937760" cy="28368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6" name="Picture 2" descr="https://lh3.googleusercontent.com/tJgiW_1XMjKdaV_F6U2yZVAmDBHnMc4s2tUMfsf-5uv1mTsTJ_rOSzyuyl_p3wwMaTgCPZoSLq3vuD3Oilh4Vcx_k0XTGtNkJx8PyTOaCZy8EHvOmlFpyQuqB1Vetx1i0X5MH0FgHB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t="35257" r="7859" b="44895"/>
          <a:stretch/>
        </p:blipFill>
        <p:spPr bwMode="auto">
          <a:xfrm>
            <a:off x="10027023" y="78210"/>
            <a:ext cx="2111189" cy="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3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and images generated for MSBA 6310 Trends Market Place activity. All data points are fictional and strictly for showcasing the business application of python and automation.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3064-AC41-4426-8E51-2FCA4BBEDB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47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441</TotalTime>
  <Words>203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Weekly Report</vt:lpstr>
      <vt:lpstr>Executive Summary</vt:lpstr>
      <vt:lpstr>Hours Booked in Year X6 (YTD)</vt:lpstr>
      <vt:lpstr>Current Resource Allocation</vt:lpstr>
      <vt:lpstr>Split by Division and Competency  </vt:lpstr>
      <vt:lpstr>PowerPoint Presentation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siddhesh kothari</dc:creator>
  <cp:lastModifiedBy>Henrik Kowalkowski</cp:lastModifiedBy>
  <cp:revision>46</cp:revision>
  <dcterms:created xsi:type="dcterms:W3CDTF">2018-08-01T22:00:49Z</dcterms:created>
  <dcterms:modified xsi:type="dcterms:W3CDTF">2018-08-04T18:03:56Z</dcterms:modified>
</cp:coreProperties>
</file>