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663365" y="2782669"/>
            <a:ext cx="3817271" cy="1292662"/>
            <a:chOff x="2663365" y="3013502"/>
            <a:chExt cx="3817271" cy="1292662"/>
          </a:xfrm>
        </p:grpSpPr>
        <p:sp>
          <p:nvSpPr>
            <p:cNvPr id="76" name="TextBox 75"/>
            <p:cNvSpPr txBox="1"/>
            <p:nvPr/>
          </p:nvSpPr>
          <p:spPr>
            <a:xfrm>
              <a:off x="3000597" y="3013502"/>
              <a:ext cx="31428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latin typeface="Segoe UI Light"/>
                  <a:cs typeface="Segoe UI Light"/>
                </a:rPr>
                <a:t>CrowdTruth</a:t>
              </a:r>
              <a:endParaRPr lang="en-US" dirty="0">
                <a:latin typeface="Segoe UI Light"/>
                <a:cs typeface="Segoe U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3365" y="3844499"/>
              <a:ext cx="3817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Segoe UI Light"/>
                  <a:cs typeface="Segoe UI Light"/>
                </a:rPr>
                <a:t>Crowdsourced</a:t>
              </a:r>
              <a:r>
                <a:rPr lang="en-US" sz="2400" dirty="0" smtClean="0">
                  <a:latin typeface="Segoe UI Light"/>
                  <a:cs typeface="Segoe UI Light"/>
                </a:rPr>
                <a:t> fact-checking</a:t>
              </a:r>
              <a:endParaRPr lang="en-US" sz="2400" dirty="0">
                <a:latin typeface="Segoe UI Light"/>
                <a:cs typeface="Segoe UI Ligh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53158" y="5789760"/>
            <a:ext cx="36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/>
                <a:cs typeface="Segoe UI Light"/>
              </a:rPr>
              <a:t>Tom </a:t>
            </a:r>
            <a:r>
              <a:rPr lang="en-US" sz="2400" dirty="0" err="1" smtClean="0">
                <a:latin typeface="Segoe UI Light"/>
                <a:cs typeface="Segoe UI Light"/>
              </a:rPr>
              <a:t>Lemberg</a:t>
            </a:r>
            <a:r>
              <a:rPr lang="en-US" sz="2400" dirty="0" smtClean="0">
                <a:latin typeface="Segoe UI Light"/>
                <a:cs typeface="Segoe UI Light"/>
              </a:rPr>
              <a:t> and Will Sun</a:t>
            </a:r>
            <a:endParaRPr lang="en-US" sz="24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6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3" y="2313721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4" y="1606786"/>
            <a:ext cx="2866770" cy="3903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3262" y="3301025"/>
            <a:ext cx="48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33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76283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Identify 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(3-5 facts)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03091" y="5954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855491" y="7478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007891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Verify facts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847883" y="1372054"/>
            <a:ext cx="1160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7471" y="1940439"/>
            <a:ext cx="28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(for each fact, up to 5 facts)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704073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1856473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2008873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0" name="Straight Arrow Connector 19"/>
          <p:cNvCxnSpPr>
            <a:stCxn id="8" idx="2"/>
            <a:endCxn id="32" idx="0"/>
          </p:cNvCxnSpPr>
          <p:nvPr/>
        </p:nvCxnSpPr>
        <p:spPr>
          <a:xfrm flipH="1">
            <a:off x="2694673" y="1843818"/>
            <a:ext cx="1999018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370309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85549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00789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stCxn id="8" idx="2"/>
            <a:endCxn id="36" idx="0"/>
          </p:cNvCxnSpPr>
          <p:nvPr/>
        </p:nvCxnSpPr>
        <p:spPr>
          <a:xfrm>
            <a:off x="4693691" y="1843818"/>
            <a:ext cx="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568267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83507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598747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>
            <a:stCxn id="8" idx="2"/>
            <a:endCxn id="42" idx="0"/>
          </p:cNvCxnSpPr>
          <p:nvPr/>
        </p:nvCxnSpPr>
        <p:spPr>
          <a:xfrm>
            <a:off x="4693691" y="1843818"/>
            <a:ext cx="197958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spect="1"/>
          </p:cNvSpPr>
          <p:nvPr/>
        </p:nvSpPr>
        <p:spPr>
          <a:xfrm>
            <a:off x="1704073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1856473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008873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703091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3855491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007891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5687126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5839526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5991926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>
            <a:stCxn id="36" idx="2"/>
            <a:endCxn id="53" idx="0"/>
          </p:cNvCxnSpPr>
          <p:nvPr/>
        </p:nvCxnSpPr>
        <p:spPr>
          <a:xfrm>
            <a:off x="4693691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56" idx="0"/>
          </p:cNvCxnSpPr>
          <p:nvPr/>
        </p:nvCxnSpPr>
        <p:spPr>
          <a:xfrm>
            <a:off x="6673271" y="3804143"/>
            <a:ext cx="4455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47" idx="0"/>
          </p:cNvCxnSpPr>
          <p:nvPr/>
        </p:nvCxnSpPr>
        <p:spPr>
          <a:xfrm>
            <a:off x="2694673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spect="1"/>
          </p:cNvSpPr>
          <p:nvPr/>
        </p:nvSpPr>
        <p:spPr>
          <a:xfrm>
            <a:off x="3075673" y="5995167"/>
            <a:ext cx="3235226" cy="393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Process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67" name="Straight Arrow Connector 66"/>
          <p:cNvCxnSpPr>
            <a:stCxn id="47" idx="2"/>
            <a:endCxn id="66" idx="0"/>
          </p:cNvCxnSpPr>
          <p:nvPr/>
        </p:nvCxnSpPr>
        <p:spPr>
          <a:xfrm>
            <a:off x="2694673" y="5540510"/>
            <a:ext cx="1998613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6" idx="0"/>
          </p:cNvCxnSpPr>
          <p:nvPr/>
        </p:nvCxnSpPr>
        <p:spPr>
          <a:xfrm flipH="1">
            <a:off x="4693286" y="5540510"/>
            <a:ext cx="1984440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6" idx="0"/>
          </p:cNvCxnSpPr>
          <p:nvPr/>
        </p:nvCxnSpPr>
        <p:spPr>
          <a:xfrm flipH="1">
            <a:off x="4693286" y="5540510"/>
            <a:ext cx="405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8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9" grpId="0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691290" y="3013502"/>
            <a:ext cx="176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/>
                <a:cs typeface="Segoe UI Light"/>
              </a:rPr>
              <a:t>Demo</a:t>
            </a:r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232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361600" y="525573"/>
            <a:ext cx="44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/>
                <a:cs typeface="Segoe UI Light"/>
              </a:rPr>
              <a:t>Lessons Learned</a:t>
            </a:r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400" y="1850540"/>
            <a:ext cx="29290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Accuracy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Instructions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Threshold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Quantity</a:t>
            </a:r>
            <a:endParaRPr lang="en-US" sz="2400" dirty="0" smtClean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Cost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Speed</a:t>
            </a:r>
          </a:p>
          <a:p>
            <a:endParaRPr lang="en-US" sz="2400" dirty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Duplicates</a:t>
            </a:r>
            <a:endParaRPr lang="en-US" sz="2400" dirty="0" smtClean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Secondary sources</a:t>
            </a:r>
          </a:p>
        </p:txBody>
      </p:sp>
    </p:spTree>
    <p:extLst>
      <p:ext uri="{BB962C8B-B14F-4D97-AF65-F5344CB8AC3E}">
        <p14:creationId xmlns:p14="http://schemas.microsoft.com/office/powerpoint/2010/main" val="138915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Sun</dc:creator>
  <cp:lastModifiedBy>Will Sun</cp:lastModifiedBy>
  <cp:revision>9</cp:revision>
  <dcterms:created xsi:type="dcterms:W3CDTF">2012-10-11T12:05:08Z</dcterms:created>
  <dcterms:modified xsi:type="dcterms:W3CDTF">2012-10-11T14:24:55Z</dcterms:modified>
</cp:coreProperties>
</file>