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259" r:id="rId4"/>
    <p:sldId id="262" r:id="rId5"/>
    <p:sldId id="260" r:id="rId6"/>
    <p:sldId id="270" r:id="rId7"/>
    <p:sldId id="272" r:id="rId8"/>
    <p:sldId id="274" r:id="rId9"/>
    <p:sldId id="278" r:id="rId10"/>
    <p:sldId id="263" r:id="rId11"/>
    <p:sldId id="264" r:id="rId12"/>
    <p:sldId id="266" r:id="rId13"/>
    <p:sldId id="265" r:id="rId14"/>
    <p:sldId id="281" r:id="rId15"/>
    <p:sldId id="267" r:id="rId16"/>
    <p:sldId id="268" r:id="rId17"/>
    <p:sldId id="282" r:id="rId18"/>
    <p:sldId id="307" r:id="rId19"/>
    <p:sldId id="308" r:id="rId20"/>
    <p:sldId id="283" r:id="rId21"/>
    <p:sldId id="284" r:id="rId22"/>
    <p:sldId id="305" r:id="rId23"/>
    <p:sldId id="286" r:id="rId24"/>
    <p:sldId id="285" r:id="rId25"/>
    <p:sldId id="299" r:id="rId26"/>
    <p:sldId id="300" r:id="rId27"/>
    <p:sldId id="301" r:id="rId28"/>
    <p:sldId id="302" r:id="rId29"/>
    <p:sldId id="304" r:id="rId30"/>
    <p:sldId id="303" r:id="rId31"/>
    <p:sldId id="287" r:id="rId32"/>
    <p:sldId id="288" r:id="rId33"/>
    <p:sldId id="291" r:id="rId34"/>
    <p:sldId id="289" r:id="rId35"/>
    <p:sldId id="290" r:id="rId36"/>
    <p:sldId id="297" r:id="rId37"/>
    <p:sldId id="296" r:id="rId38"/>
    <p:sldId id="298" r:id="rId39"/>
    <p:sldId id="292" r:id="rId40"/>
    <p:sldId id="293" r:id="rId41"/>
    <p:sldId id="295" r:id="rId42"/>
    <p:sldId id="294" r:id="rId43"/>
    <p:sldId id="309" r:id="rId44"/>
    <p:sldId id="326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9" r:id="rId54"/>
    <p:sldId id="318" r:id="rId55"/>
    <p:sldId id="323" r:id="rId56"/>
    <p:sldId id="324" r:id="rId57"/>
    <p:sldId id="328" r:id="rId58"/>
    <p:sldId id="327" r:id="rId59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01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CB20B-89CA-3C45-A0EE-522B5A855B85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smtClean="0"/>
              <a:t>Click to edit Master text styles
第二等級
第三等級
第四等級
第五等級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9A266-7922-E14E-A4A6-300D45A4B3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663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9A266-7922-E14E-A4A6-300D45A4B38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66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寫成</a:t>
            </a:r>
            <a:r>
              <a:rPr lang="en-US" altLang="zh-TW" dirty="0" smtClean="0"/>
              <a:t>script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9A266-7922-E14E-A4A6-300D45A4B38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570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4E7-1A5E-7544-B42A-09F82F2E1444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FBC2-0E45-1841-B363-DCE08DF59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130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
第二等級
第三等級
第四等級
第五等級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4E7-1A5E-7544-B42A-09F82F2E1444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FBC2-0E45-1841-B363-DCE08DF59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82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r>
              <a:rPr lang="en-US" smtClean="0"/>
              <a:t>Click to edit Master text styles
第二等級
第三等級
第四等級
第五等級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4E7-1A5E-7544-B42A-09F82F2E1444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FBC2-0E45-1841-B363-DCE08DF59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054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
第二等級
第三等級
第四等級
第五等級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4E7-1A5E-7544-B42A-09F82F2E1444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FBC2-0E45-1841-B363-DCE08DF59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681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片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
第二等級
第三等級
第四等級
第五等級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4E7-1A5E-7544-B42A-09F82F2E1444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FBC2-0E45-1841-B363-DCE08DF59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933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雙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
第二等級
第三等級
第四等級
第五等級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
第二等級
第三等級
第四等級
第五等級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4E7-1A5E-7544-B42A-09F82F2E1444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FBC2-0E45-1841-B363-DCE08DF59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614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
第二等級
第三等級
第四等級
第五等級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
第二等級
第三等級
第四等級
第五等級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
第二等級
第三等級
第四等級
第五等級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
第二等級
第三等級
第四等級
第五等級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4E7-1A5E-7544-B42A-09F82F2E1444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FBC2-0E45-1841-B363-DCE08DF59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923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僅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4E7-1A5E-7544-B42A-09F82F2E1444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FBC2-0E45-1841-B363-DCE08DF59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351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4E7-1A5E-7544-B42A-09F82F2E1444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FBC2-0E45-1841-B363-DCE08DF59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40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內容帶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
第二等級
第三等級
第四等級
第五等級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
第二等級
第三等級
第四等級
第五等級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4E7-1A5E-7544-B42A-09F82F2E1444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FBC2-0E45-1841-B363-DCE08DF59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966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圖片帶題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
第二等級
第三等級
第四等級
第五等級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4E7-1A5E-7544-B42A-09F82F2E1444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FBC2-0E45-1841-B363-DCE08DF59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122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
第二等級
第三等級
第四等級
第五等級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3A4E7-1A5E-7544-B42A-09F82F2E1444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2FBC2-0E45-1841-B363-DCE08DF59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030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ser Gro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75" y="4385905"/>
            <a:ext cx="1321904" cy="1321904"/>
          </a:xfrm>
          <a:prstGeom prst="rect">
            <a:avLst/>
          </a:prstGeom>
        </p:spPr>
      </p:pic>
      <p:pic>
        <p:nvPicPr>
          <p:cNvPr id="6" name="Picture 5" descr="serve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08" y="5041885"/>
            <a:ext cx="1270551" cy="1270551"/>
          </a:xfrm>
          <a:prstGeom prst="rect">
            <a:avLst/>
          </a:prstGeom>
        </p:spPr>
      </p:pic>
      <p:pic>
        <p:nvPicPr>
          <p:cNvPr id="7" name="Picture 6" descr="serve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08" y="3595179"/>
            <a:ext cx="1270551" cy="1270551"/>
          </a:xfrm>
          <a:prstGeom prst="rect">
            <a:avLst/>
          </a:prstGeom>
        </p:spPr>
      </p:pic>
      <p:pic>
        <p:nvPicPr>
          <p:cNvPr id="8" name="Picture 7" descr="serve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08" y="1236869"/>
            <a:ext cx="1270551" cy="1270551"/>
          </a:xfrm>
          <a:prstGeom prst="rect">
            <a:avLst/>
          </a:prstGeom>
        </p:spPr>
      </p:pic>
      <p:pic>
        <p:nvPicPr>
          <p:cNvPr id="9" name="Picture 8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5" y="1273863"/>
            <a:ext cx="1205933" cy="1205933"/>
          </a:xfrm>
          <a:prstGeom prst="rect">
            <a:avLst/>
          </a:prstGeom>
        </p:spPr>
      </p:pic>
      <p:pic>
        <p:nvPicPr>
          <p:cNvPr id="10" name="Picture 9" descr="Home-Server-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042" y="1999405"/>
            <a:ext cx="1275523" cy="1275523"/>
          </a:xfrm>
          <a:prstGeom prst="rect">
            <a:avLst/>
          </a:prstGeom>
        </p:spPr>
      </p:pic>
      <p:pic>
        <p:nvPicPr>
          <p:cNvPr id="11" name="Picture 10" descr="Home-Server-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042" y="237969"/>
            <a:ext cx="1275523" cy="1275523"/>
          </a:xfrm>
          <a:prstGeom prst="rect">
            <a:avLst/>
          </a:prstGeom>
        </p:spPr>
      </p:pic>
      <p:pic>
        <p:nvPicPr>
          <p:cNvPr id="12" name="Picture 11" descr="swit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12" y="2507420"/>
            <a:ext cx="1569252" cy="983398"/>
          </a:xfrm>
          <a:prstGeom prst="rect">
            <a:avLst/>
          </a:prstGeom>
        </p:spPr>
      </p:pic>
      <p:pic>
        <p:nvPicPr>
          <p:cNvPr id="13" name="Picture 12" descr="swit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23" y="3733233"/>
            <a:ext cx="1569252" cy="983398"/>
          </a:xfrm>
          <a:prstGeom prst="rect">
            <a:avLst/>
          </a:prstGeom>
        </p:spPr>
      </p:pic>
      <p:pic>
        <p:nvPicPr>
          <p:cNvPr id="15" name="Picture 14" descr="iDatabas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75" y="4975700"/>
            <a:ext cx="1270463" cy="1270463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5" idx="3"/>
          </p:cNvCxnSpPr>
          <p:nvPr/>
        </p:nvCxnSpPr>
        <p:spPr>
          <a:xfrm flipV="1">
            <a:off x="1747079" y="4336485"/>
            <a:ext cx="706229" cy="7103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 flipV="1">
            <a:off x="1730498" y="1872145"/>
            <a:ext cx="722810" cy="46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6" idx="1"/>
          </p:cNvCxnSpPr>
          <p:nvPr/>
        </p:nvCxnSpPr>
        <p:spPr>
          <a:xfrm>
            <a:off x="1747079" y="5046857"/>
            <a:ext cx="706229" cy="630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3" idx="0"/>
          </p:cNvCxnSpPr>
          <p:nvPr/>
        </p:nvCxnSpPr>
        <p:spPr>
          <a:xfrm>
            <a:off x="3723859" y="1872145"/>
            <a:ext cx="1216590" cy="1861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13" idx="1"/>
          </p:cNvCxnSpPr>
          <p:nvPr/>
        </p:nvCxnSpPr>
        <p:spPr>
          <a:xfrm flipV="1">
            <a:off x="3723859" y="4224932"/>
            <a:ext cx="431964" cy="55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</p:cNvCxnSpPr>
          <p:nvPr/>
        </p:nvCxnSpPr>
        <p:spPr>
          <a:xfrm flipV="1">
            <a:off x="3723859" y="4716632"/>
            <a:ext cx="1216590" cy="9605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5" idx="1"/>
          </p:cNvCxnSpPr>
          <p:nvPr/>
        </p:nvCxnSpPr>
        <p:spPr>
          <a:xfrm>
            <a:off x="4940449" y="4716631"/>
            <a:ext cx="784626" cy="8943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2" idx="1"/>
          </p:cNvCxnSpPr>
          <p:nvPr/>
        </p:nvCxnSpPr>
        <p:spPr>
          <a:xfrm>
            <a:off x="3723859" y="1872145"/>
            <a:ext cx="1835453" cy="1126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15" idx="0"/>
          </p:cNvCxnSpPr>
          <p:nvPr/>
        </p:nvCxnSpPr>
        <p:spPr>
          <a:xfrm>
            <a:off x="6343938" y="3490818"/>
            <a:ext cx="16369" cy="14848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1" idx="1"/>
          </p:cNvCxnSpPr>
          <p:nvPr/>
        </p:nvCxnSpPr>
        <p:spPr>
          <a:xfrm flipV="1">
            <a:off x="7128564" y="875731"/>
            <a:ext cx="629478" cy="21233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1"/>
            <a:endCxn id="12" idx="3"/>
          </p:cNvCxnSpPr>
          <p:nvPr/>
        </p:nvCxnSpPr>
        <p:spPr>
          <a:xfrm flipH="1">
            <a:off x="7128564" y="2637167"/>
            <a:ext cx="629478" cy="3619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337826" y="3876261"/>
            <a:ext cx="0" cy="209826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29565" y="251475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k0/</a:t>
            </a:r>
            <a:r>
              <a:rPr lang="en-US" dirty="0" err="1" smtClean="0"/>
              <a:t>pbs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29565" y="4707322"/>
            <a:ext cx="159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k1/login server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29565" y="6320133"/>
            <a:ext cx="159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k2/login server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03602" y="6312436"/>
            <a:ext cx="185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1/storage server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758042" y="1525086"/>
            <a:ext cx="149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c1/work node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03602" y="2330084"/>
            <a:ext cx="133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hub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86332" y="3595179"/>
            <a:ext cx="137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hub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860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ea typeface="標楷體"/>
                <a:cs typeface="Times New Roman"/>
              </a:rPr>
              <a:t>sshd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設定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 baseline="-25000" dirty="0" smtClean="0">
                <a:latin typeface="Times New Roman"/>
                <a:ea typeface="標楷體"/>
                <a:cs typeface="Times New Roman"/>
              </a:rPr>
              <a:t>for front-end</a:t>
            </a:r>
            <a:endParaRPr lang="en-US" baseline="-25000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etc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ssh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sshd_config</a:t>
            </a:r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tr-TR" dirty="0" err="1" smtClean="0">
                <a:latin typeface="Times New Roman"/>
                <a:ea typeface="標楷體"/>
                <a:cs typeface="Times New Roman"/>
              </a:rPr>
              <a:t>PermitRootLogin</a:t>
            </a:r>
            <a:r>
              <a:rPr lang="tr-TR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Times New Roman"/>
                <a:ea typeface="標楷體"/>
                <a:cs typeface="Times New Roman"/>
              </a:rPr>
              <a:t>no</a:t>
            </a:r>
            <a:endParaRPr lang="tr-TR" dirty="0" smtClean="0">
              <a:solidFill>
                <a:srgbClr val="FF0000"/>
              </a:solidFill>
              <a:latin typeface="Times New Roman"/>
              <a:ea typeface="標楷體"/>
              <a:cs typeface="Times New Roman"/>
            </a:endParaRPr>
          </a:p>
          <a:p>
            <a:pPr lvl="2"/>
            <a:r>
              <a:rPr lang="tr-TR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#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禁止</a:t>
            </a:r>
            <a:r>
              <a:rPr lang="en-US" altLang="zh-TW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Root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登入</a:t>
            </a:r>
            <a:endParaRPr lang="tr-TR" dirty="0" smtClean="0">
              <a:solidFill>
                <a:srgbClr val="000090"/>
              </a:solidFill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err="1">
                <a:latin typeface="Times New Roman"/>
                <a:ea typeface="標楷體"/>
                <a:cs typeface="Times New Roman"/>
              </a:rPr>
              <a:t>PasswordAuthentication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ea typeface="標楷體"/>
                <a:cs typeface="Times New Roman"/>
              </a:rPr>
              <a:t>no</a:t>
            </a:r>
          </a:p>
          <a:p>
            <a:pPr lvl="2"/>
            <a:r>
              <a:rPr 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#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禁止使用密碼登入</a:t>
            </a:r>
            <a:endParaRPr lang="en-US" dirty="0" smtClean="0">
              <a:solidFill>
                <a:srgbClr val="000090"/>
              </a:solidFill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err="1">
                <a:latin typeface="Times New Roman"/>
                <a:ea typeface="標楷體"/>
                <a:cs typeface="Times New Roman"/>
              </a:rPr>
              <a:t>ChallengeResponseAuthentication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ea typeface="標楷體"/>
                <a:cs typeface="Times New Roman"/>
              </a:rPr>
              <a:t>no</a:t>
            </a:r>
          </a:p>
          <a:p>
            <a:pPr lvl="2"/>
            <a:r>
              <a:rPr 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#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禁止變換認證方式</a:t>
            </a:r>
            <a:endParaRPr lang="en-US" dirty="0">
              <a:solidFill>
                <a:srgbClr val="000090"/>
              </a:solidFill>
              <a:latin typeface="Times New Roman"/>
              <a:ea typeface="標楷體"/>
              <a:cs typeface="Times New Roman"/>
            </a:endParaRPr>
          </a:p>
          <a:p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endParaRPr lang="en-US" dirty="0">
              <a:latin typeface="Times New Roman"/>
              <a:ea typeface="標楷體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4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ea typeface="標楷體"/>
                <a:cs typeface="Times New Roman"/>
              </a:rPr>
              <a:t>sshd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設定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 baseline="-25000" dirty="0" smtClean="0">
                <a:latin typeface="Times New Roman"/>
                <a:ea typeface="標楷體"/>
                <a:cs typeface="Times New Roman"/>
              </a:rPr>
              <a:t>for back-end</a:t>
            </a:r>
            <a:endParaRPr lang="en-US" baseline="-25000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etc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ssh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sshd_config</a:t>
            </a:r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err="1" smtClean="0">
                <a:latin typeface="Times New Roman"/>
                <a:ea typeface="標楷體"/>
                <a:cs typeface="Times New Roman"/>
              </a:rPr>
              <a:t>RhostsRSAAuthentication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ea typeface="標楷體"/>
                <a:cs typeface="Times New Roman"/>
              </a:rPr>
              <a:t>yes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#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使用</a:t>
            </a:r>
            <a:r>
              <a:rPr lang="en-US" altLang="zh-TW" dirty="0" err="1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rsa</a:t>
            </a:r>
            <a:r>
              <a:rPr lang="zh-TW" altLang="en-US" dirty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認證</a:t>
            </a:r>
            <a:endParaRPr lang="en-US" dirty="0">
              <a:solidFill>
                <a:srgbClr val="000090"/>
              </a:solidFill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err="1" smtClean="0">
                <a:latin typeface="Times New Roman"/>
                <a:ea typeface="標楷體"/>
                <a:cs typeface="Times New Roman"/>
              </a:rPr>
              <a:t>HostbasedAuthentication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ea typeface="標楷體"/>
                <a:cs typeface="Times New Roman"/>
              </a:rPr>
              <a:t>yes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#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使用</a:t>
            </a:r>
            <a:r>
              <a:rPr lang="en-US" altLang="zh-TW" dirty="0" err="1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hostbased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認證</a:t>
            </a:r>
            <a:endParaRPr lang="en-US" dirty="0" smtClean="0">
              <a:solidFill>
                <a:srgbClr val="000090"/>
              </a:solidFill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err="1" smtClean="0">
                <a:latin typeface="Times New Roman"/>
                <a:ea typeface="標楷體"/>
                <a:cs typeface="Times New Roman"/>
              </a:rPr>
              <a:t>IgnoreUserKnownHosts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ea typeface="標楷體"/>
                <a:cs typeface="Times New Roman"/>
              </a:rPr>
              <a:t>yes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#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不使用使用者自定</a:t>
            </a:r>
            <a:r>
              <a:rPr lang="en-US" altLang="zh-TW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host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 </a:t>
            </a:r>
            <a:endParaRPr lang="en-US" dirty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err="1" smtClean="0">
                <a:latin typeface="Times New Roman"/>
                <a:ea typeface="標楷體"/>
                <a:cs typeface="Times New Roman"/>
              </a:rPr>
              <a:t>IgnoreRhosts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ea typeface="標楷體"/>
                <a:cs typeface="Times New Roman"/>
              </a:rPr>
              <a:t>yes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#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不使用使用者自定</a:t>
            </a:r>
            <a:r>
              <a:rPr lang="en-US" altLang="zh-TW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 dirty="0" err="1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rhost</a:t>
            </a:r>
            <a:endParaRPr lang="en-US" dirty="0" smtClean="0">
              <a:solidFill>
                <a:srgbClr val="000090"/>
              </a:solidFill>
              <a:latin typeface="Times New Roman"/>
              <a:ea typeface="標楷體"/>
              <a:cs typeface="Times New Roman"/>
            </a:endParaRPr>
          </a:p>
          <a:p>
            <a:endParaRPr lang="en-US" dirty="0">
              <a:latin typeface="Times New Roman"/>
              <a:ea typeface="標楷體"/>
              <a:cs typeface="Times New Roman"/>
            </a:endParaRPr>
          </a:p>
          <a:p>
            <a:r>
              <a:rPr lang="en-US" dirty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>
                <a:latin typeface="Times New Roman"/>
                <a:ea typeface="標楷體"/>
                <a:cs typeface="Times New Roman"/>
              </a:rPr>
              <a:t>etc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hosts.equiv</a:t>
            </a:r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ea typeface="標楷體"/>
                <a:cs typeface="Times New Roman"/>
              </a:rPr>
              <a:t>echo </a:t>
            </a:r>
            <a:r>
              <a:rPr lang="en-US" i="1" dirty="0" smtClean="0">
                <a:latin typeface="Times New Roman"/>
                <a:ea typeface="標楷體"/>
                <a:cs typeface="Times New Roman"/>
              </a:rPr>
              <a:t>client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&gt;&gt; /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etc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hosts.equiv</a:t>
            </a:r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endParaRPr lang="en-US" dirty="0">
              <a:latin typeface="Times New Roman"/>
              <a:ea typeface="標楷體"/>
              <a:cs typeface="Times New Roman"/>
            </a:endParaRPr>
          </a:p>
          <a:p>
            <a:r>
              <a:rPr lang="en-US" dirty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>
                <a:latin typeface="Times New Roman"/>
                <a:ea typeface="標楷體"/>
                <a:cs typeface="Times New Roman"/>
              </a:rPr>
              <a:t>etc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>
                <a:latin typeface="Times New Roman"/>
                <a:ea typeface="標楷體"/>
                <a:cs typeface="Times New Roman"/>
              </a:rPr>
              <a:t>ssh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ssh_known_hosts</a:t>
            </a:r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err="1">
                <a:latin typeface="Times New Roman"/>
                <a:ea typeface="標楷體"/>
                <a:cs typeface="Times New Roman"/>
              </a:rPr>
              <a:t>ssh-keyscan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 -</a:t>
            </a:r>
            <a:r>
              <a:rPr lang="en-US" dirty="0" err="1">
                <a:latin typeface="Times New Roman"/>
                <a:ea typeface="標楷體"/>
                <a:cs typeface="Times New Roman"/>
              </a:rPr>
              <a:t>trsa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 </a:t>
            </a:r>
            <a:r>
              <a:rPr lang="en-US" i="1" dirty="0" smtClean="0">
                <a:latin typeface="Times New Roman"/>
                <a:ea typeface="標楷體"/>
                <a:cs typeface="Times New Roman"/>
              </a:rPr>
              <a:t>client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&gt;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&gt; 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etc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ssh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ssh_known_hosts</a:t>
            </a:r>
            <a:endParaRPr lang="en-US" dirty="0">
              <a:latin typeface="Times New Roman"/>
              <a:ea typeface="標楷體"/>
              <a:cs typeface="Times New Roman"/>
            </a:endParaRPr>
          </a:p>
          <a:p>
            <a:endParaRPr lang="en-US" dirty="0">
              <a:latin typeface="Times New Roman"/>
              <a:ea typeface="標楷體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17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ea typeface="標楷體"/>
                <a:cs typeface="Times New Roman"/>
              </a:rPr>
              <a:t>ssh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設定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 baseline="-25000" dirty="0" smtClean="0">
                <a:latin typeface="Times New Roman"/>
                <a:ea typeface="標楷體"/>
                <a:cs typeface="Times New Roman"/>
              </a:rPr>
              <a:t>for back-end</a:t>
            </a:r>
            <a:endParaRPr lang="en-US" baseline="-25000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etc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ssh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ssh_config</a:t>
            </a:r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err="1">
                <a:latin typeface="Times New Roman"/>
                <a:ea typeface="標楷體"/>
                <a:cs typeface="Times New Roman"/>
              </a:rPr>
              <a:t>HostbasedAuthentication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 yes</a:t>
            </a:r>
          </a:p>
          <a:p>
            <a:pPr lvl="1"/>
            <a:r>
              <a:rPr lang="en-US" dirty="0" err="1">
                <a:latin typeface="Times New Roman"/>
                <a:ea typeface="標楷體"/>
                <a:cs typeface="Times New Roman"/>
              </a:rPr>
              <a:t>RhostsRSAAuthentication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 yes</a:t>
            </a:r>
          </a:p>
          <a:p>
            <a:pPr lvl="1"/>
            <a:r>
              <a:rPr lang="en-US" dirty="0" err="1">
                <a:latin typeface="Times New Roman"/>
                <a:ea typeface="標楷體"/>
                <a:cs typeface="Times New Roman"/>
              </a:rPr>
              <a:t>StrictHostKeyChecking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 no</a:t>
            </a:r>
          </a:p>
          <a:p>
            <a:pPr lvl="1"/>
            <a:r>
              <a:rPr lang="en-US" dirty="0" err="1">
                <a:latin typeface="Times New Roman"/>
                <a:ea typeface="標楷體"/>
                <a:cs typeface="Times New Roman"/>
              </a:rPr>
              <a:t>EnableSSHKeysign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 yes</a:t>
            </a:r>
          </a:p>
          <a:p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r>
              <a:rPr lang="pl-PL" dirty="0" err="1">
                <a:latin typeface="Times New Roman"/>
                <a:ea typeface="標楷體"/>
                <a:cs typeface="Times New Roman"/>
              </a:rPr>
              <a:t>ssh-keysign</a:t>
            </a:r>
            <a:endParaRPr lang="pl-PL" dirty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pl-PL" dirty="0" smtClean="0">
                <a:latin typeface="Times New Roman"/>
                <a:ea typeface="標楷體"/>
                <a:cs typeface="Times New Roman"/>
              </a:rPr>
              <a:t>chmod u+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s</a:t>
            </a:r>
            <a:r>
              <a:rPr lang="pl-PL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pl-PL" dirty="0">
                <a:latin typeface="Times New Roman"/>
                <a:ea typeface="標楷體"/>
                <a:cs typeface="Times New Roman"/>
              </a:rPr>
              <a:t>/usr/lib64/ssh/ssh-keysign</a:t>
            </a:r>
            <a:endParaRPr lang="en-US" dirty="0">
              <a:latin typeface="Times New Roman"/>
              <a:ea typeface="標楷體"/>
              <a:cs typeface="Times New Roman"/>
            </a:endParaRPr>
          </a:p>
          <a:p>
            <a:endParaRPr lang="en-US" dirty="0">
              <a:latin typeface="Times New Roman"/>
              <a:ea typeface="標楷體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57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rpm 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套件安裝</a:t>
            </a:r>
            <a:endParaRPr lang="en-US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安裝</a:t>
            </a:r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ea typeface="標楷體"/>
                <a:cs typeface="Times New Roman"/>
              </a:rPr>
              <a:t>rpm -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ivh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 i="1" dirty="0" err="1" smtClean="0">
                <a:latin typeface="Times New Roman"/>
                <a:ea typeface="標楷體"/>
                <a:cs typeface="Times New Roman"/>
              </a:rPr>
              <a:t>pkg</a:t>
            </a:r>
            <a:r>
              <a:rPr lang="en-US" i="1" dirty="0" err="1" smtClean="0">
                <a:latin typeface="Times New Roman"/>
                <a:ea typeface="標楷體"/>
                <a:cs typeface="Times New Roman"/>
              </a:rPr>
              <a:t>.rpm</a:t>
            </a:r>
            <a:endParaRPr lang="en-US" i="1" dirty="0" smtClean="0">
              <a:latin typeface="Times New Roman"/>
              <a:ea typeface="標楷體"/>
              <a:cs typeface="Times New Roman"/>
            </a:endParaRPr>
          </a:p>
          <a:p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移除</a:t>
            </a:r>
            <a:endParaRPr lang="en-US" altLang="zh-TW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ea typeface="標楷體"/>
                <a:cs typeface="Times New Roman"/>
              </a:rPr>
              <a:t>rpm -e </a:t>
            </a:r>
            <a:r>
              <a:rPr lang="en-US" altLang="zh-TW" i="1" dirty="0" err="1" smtClean="0">
                <a:latin typeface="Times New Roman"/>
                <a:ea typeface="標楷體"/>
                <a:cs typeface="Times New Roman"/>
              </a:rPr>
              <a:t>pkg</a:t>
            </a:r>
            <a:endParaRPr lang="en-US" i="1" dirty="0" smtClean="0">
              <a:latin typeface="Times New Roman"/>
              <a:ea typeface="標楷體"/>
              <a:cs typeface="Times New Roman"/>
            </a:endParaRPr>
          </a:p>
          <a:p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查詢</a:t>
            </a:r>
            <a:endParaRPr lang="en-US" altLang="zh-TW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ea typeface="標楷體"/>
                <a:cs typeface="Times New Roman"/>
              </a:rPr>
              <a:t>rpm -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qa</a:t>
            </a:r>
            <a:endParaRPr lang="en-US" i="1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ea typeface="標楷體"/>
                <a:cs typeface="Times New Roman"/>
              </a:rPr>
              <a:t>rpm -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ql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 i="1" dirty="0" err="1" smtClean="0">
                <a:latin typeface="Times New Roman"/>
                <a:ea typeface="標楷體"/>
                <a:cs typeface="Times New Roman"/>
              </a:rPr>
              <a:t>pkg</a:t>
            </a:r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ea typeface="標楷體"/>
                <a:cs typeface="Times New Roman"/>
              </a:rPr>
              <a:t>rpm -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qf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ea typeface="標楷體"/>
                <a:cs typeface="Times New Roman"/>
              </a:rPr>
              <a:t>path</a:t>
            </a:r>
            <a:endParaRPr lang="en-US" i="1" dirty="0">
              <a:latin typeface="Times New Roman"/>
              <a:ea typeface="標楷體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63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/>
                <a:ea typeface="標楷體"/>
                <a:cs typeface="Times New Roman"/>
              </a:rPr>
              <a:t>rpmbuild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/packages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</a:rPr>
              <a:t>到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SOURCES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</a:rPr>
              <a:t>目錄內將要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rpmbuild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</a:rPr>
              <a:t>的檔案複製到此再解壓縮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*.spec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</a:rPr>
              <a:t>有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spec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</a:rPr>
              <a:t>檔才能直接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rpmbuild</a:t>
            </a:r>
            <a:endParaRPr lang="en-US" altLang="zh-TW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rpmbuild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i="1" dirty="0" smtClean="0">
                <a:latin typeface="標楷體" pitchFamily="65" charset="-120"/>
                <a:ea typeface="標楷體" pitchFamily="65" charset="-120"/>
              </a:rPr>
              <a:t>套件壓縮檔</a:t>
            </a:r>
            <a:endParaRPr lang="en-US" altLang="zh-TW" i="1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</a:rPr>
              <a:t>安裝過程如有缺少套件再用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zypper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</a:rPr>
              <a:t>安裝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ea typeface="標楷體"/>
                <a:cs typeface="Times New Roman"/>
              </a:rPr>
              <a:t>zypper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套件安裝</a:t>
            </a:r>
            <a:endParaRPr lang="en-US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>
                <a:latin typeface="Times New Roman"/>
                <a:ea typeface="標楷體"/>
                <a:cs typeface="Times New Roman"/>
              </a:rPr>
              <a:t>/</a:t>
            </a:r>
            <a:r>
              <a:rPr lang="pl-PL" dirty="0" err="1">
                <a:latin typeface="Times New Roman"/>
                <a:ea typeface="標楷體"/>
                <a:cs typeface="Times New Roman"/>
              </a:rPr>
              <a:t>etc</a:t>
            </a:r>
            <a:r>
              <a:rPr lang="pl-PL" dirty="0">
                <a:latin typeface="Times New Roman"/>
                <a:ea typeface="標楷體"/>
                <a:cs typeface="Times New Roman"/>
              </a:rPr>
              <a:t>/</a:t>
            </a:r>
            <a:r>
              <a:rPr lang="pl-PL" dirty="0" err="1">
                <a:latin typeface="Times New Roman"/>
                <a:ea typeface="標楷體"/>
                <a:cs typeface="Times New Roman"/>
              </a:rPr>
              <a:t>zypp</a:t>
            </a:r>
            <a:r>
              <a:rPr lang="pl-PL" dirty="0">
                <a:latin typeface="Times New Roman"/>
                <a:ea typeface="標楷體"/>
                <a:cs typeface="Times New Roman"/>
              </a:rPr>
              <a:t>/</a:t>
            </a:r>
            <a:r>
              <a:rPr lang="pl-PL" dirty="0" err="1" smtClean="0">
                <a:latin typeface="Times New Roman"/>
                <a:ea typeface="標楷體"/>
                <a:cs typeface="Times New Roman"/>
              </a:rPr>
              <a:t>repos.d</a:t>
            </a:r>
            <a:endParaRPr lang="pl-PL" dirty="0" smtClean="0">
              <a:latin typeface="Times New Roman"/>
              <a:ea typeface="標楷體"/>
              <a:cs typeface="Times New Roman"/>
            </a:endParaRPr>
          </a:p>
          <a:p>
            <a:endParaRPr lang="pl-PL" dirty="0" smtClean="0">
              <a:latin typeface="Times New Roman"/>
              <a:ea typeface="標楷體"/>
              <a:cs typeface="Times New Roman"/>
            </a:endParaRPr>
          </a:p>
          <a:p>
            <a:r>
              <a:rPr lang="pl-PL" dirty="0" err="1" smtClean="0">
                <a:latin typeface="Times New Roman"/>
                <a:ea typeface="標楷體"/>
                <a:cs typeface="Times New Roman"/>
              </a:rPr>
              <a:t>repository</a:t>
            </a:r>
            <a:endParaRPr lang="tr-TR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tr-TR" dirty="0" err="1" smtClean="0">
                <a:latin typeface="Times New Roman"/>
                <a:ea typeface="標楷體"/>
                <a:cs typeface="Times New Roman"/>
              </a:rPr>
              <a:t>yast</a:t>
            </a:r>
            <a:r>
              <a:rPr lang="tr-TR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tr-TR" dirty="0" err="1" smtClean="0">
                <a:latin typeface="Times New Roman"/>
                <a:ea typeface="標楷體"/>
                <a:cs typeface="Times New Roman"/>
              </a:rPr>
              <a:t>repositories</a:t>
            </a:r>
            <a:r>
              <a:rPr lang="tr-TR" dirty="0" smtClean="0">
                <a:latin typeface="Times New Roman"/>
                <a:ea typeface="標楷體"/>
                <a:cs typeface="Times New Roman"/>
              </a:rPr>
              <a:t>   </a:t>
            </a:r>
            <a:r>
              <a:rPr lang="tr-TR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#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設定</a:t>
            </a:r>
            <a:r>
              <a:rPr lang="zh-TW" altLang="en-US" dirty="0" smtClean="0">
                <a:solidFill>
                  <a:srgbClr val="0000CC"/>
                </a:solidFill>
                <a:latin typeface="Times New Roman"/>
                <a:ea typeface="標楷體"/>
                <a:cs typeface="Times New Roman"/>
              </a:rPr>
              <a:t>套件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來源</a:t>
            </a:r>
            <a:endParaRPr lang="tr-TR" dirty="0">
              <a:solidFill>
                <a:srgbClr val="000090"/>
              </a:solidFill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tr-TR" dirty="0" err="1" smtClean="0">
                <a:latin typeface="Times New Roman"/>
                <a:ea typeface="標楷體"/>
                <a:cs typeface="Times New Roman"/>
              </a:rPr>
              <a:t>zypper</a:t>
            </a:r>
            <a:r>
              <a:rPr lang="tr-TR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tr-TR" dirty="0" err="1" smtClean="0">
                <a:latin typeface="Times New Roman"/>
                <a:ea typeface="標楷體"/>
                <a:cs typeface="Times New Roman"/>
              </a:rPr>
              <a:t>lr</a:t>
            </a:r>
            <a:r>
              <a:rPr lang="tr-TR" dirty="0" smtClean="0">
                <a:latin typeface="Times New Roman"/>
                <a:ea typeface="標楷體"/>
                <a:cs typeface="Times New Roman"/>
              </a:rPr>
              <a:t>               </a:t>
            </a:r>
            <a:r>
              <a:rPr lang="tr-TR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#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顯示套件來源</a:t>
            </a:r>
            <a:endParaRPr lang="tr-TR" dirty="0" smtClean="0">
              <a:solidFill>
                <a:srgbClr val="000090"/>
              </a:solidFill>
              <a:latin typeface="Times New Roman"/>
              <a:ea typeface="標楷體"/>
              <a:cs typeface="Times New Roman"/>
            </a:endParaRPr>
          </a:p>
          <a:p>
            <a:endParaRPr lang="tr-TR" dirty="0" smtClean="0">
              <a:latin typeface="Times New Roman"/>
              <a:ea typeface="標楷體"/>
              <a:cs typeface="Times New Roman"/>
            </a:endParaRPr>
          </a:p>
          <a:p>
            <a:r>
              <a:rPr lang="tr-TR" dirty="0" err="1" smtClean="0">
                <a:latin typeface="Times New Roman"/>
                <a:ea typeface="標楷體"/>
                <a:cs typeface="Times New Roman"/>
              </a:rPr>
              <a:t>package</a:t>
            </a:r>
            <a:endParaRPr lang="tr-TR" dirty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tr-TR" dirty="0" err="1" smtClean="0">
                <a:latin typeface="Times New Roman"/>
                <a:ea typeface="標楷體"/>
                <a:cs typeface="Times New Roman"/>
              </a:rPr>
              <a:t>zypper</a:t>
            </a:r>
            <a:r>
              <a:rPr lang="tr-TR" dirty="0" smtClean="0">
                <a:latin typeface="Times New Roman"/>
                <a:ea typeface="標楷體"/>
                <a:cs typeface="Times New Roman"/>
              </a:rPr>
              <a:t> in </a:t>
            </a:r>
            <a:r>
              <a:rPr lang="tr-TR" i="1" dirty="0" err="1" smtClean="0">
                <a:latin typeface="Times New Roman"/>
                <a:ea typeface="標楷體"/>
                <a:cs typeface="Times New Roman"/>
              </a:rPr>
              <a:t>pkg</a:t>
            </a:r>
            <a:r>
              <a:rPr lang="tr-TR" dirty="0" smtClean="0">
                <a:latin typeface="Times New Roman"/>
                <a:ea typeface="標楷體"/>
                <a:cs typeface="Times New Roman"/>
              </a:rPr>
              <a:t>   </a:t>
            </a:r>
            <a:r>
              <a:rPr lang="tr-TR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#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安裝套件</a:t>
            </a:r>
            <a:endParaRPr lang="tr-TR" dirty="0" smtClean="0">
              <a:solidFill>
                <a:srgbClr val="000090"/>
              </a:solidFill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tr-TR" dirty="0" err="1" smtClean="0">
                <a:latin typeface="Times New Roman"/>
                <a:ea typeface="標楷體"/>
                <a:cs typeface="Times New Roman"/>
              </a:rPr>
              <a:t>zypper</a:t>
            </a:r>
            <a:r>
              <a:rPr lang="tr-TR" dirty="0" smtClean="0">
                <a:latin typeface="Times New Roman"/>
                <a:ea typeface="標楷體"/>
                <a:cs typeface="Times New Roman"/>
              </a:rPr>
              <a:t> se </a:t>
            </a:r>
            <a:r>
              <a:rPr lang="tr-TR" i="1" dirty="0" err="1" smtClean="0">
                <a:latin typeface="Times New Roman"/>
                <a:ea typeface="標楷體"/>
                <a:cs typeface="Times New Roman"/>
              </a:rPr>
              <a:t>pkg</a:t>
            </a:r>
            <a:r>
              <a:rPr lang="tr-TR" dirty="0" smtClean="0">
                <a:latin typeface="Times New Roman"/>
                <a:ea typeface="標楷體"/>
                <a:cs typeface="Times New Roman"/>
              </a:rPr>
              <a:t>   </a:t>
            </a:r>
            <a:r>
              <a:rPr lang="tr-TR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#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搜尋套件</a:t>
            </a:r>
            <a:endParaRPr lang="tr-TR" dirty="0" smtClean="0">
              <a:solidFill>
                <a:srgbClr val="000090"/>
              </a:solidFill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tr-TR" dirty="0" err="1" smtClean="0">
                <a:latin typeface="Times New Roman"/>
                <a:ea typeface="標楷體"/>
                <a:cs typeface="Times New Roman"/>
              </a:rPr>
              <a:t>zypper</a:t>
            </a:r>
            <a:r>
              <a:rPr lang="tr-TR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tr-TR" dirty="0" err="1" smtClean="0">
                <a:latin typeface="Times New Roman"/>
                <a:ea typeface="標楷體"/>
                <a:cs typeface="Times New Roman"/>
              </a:rPr>
              <a:t>rm</a:t>
            </a:r>
            <a:r>
              <a:rPr lang="tr-TR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tr-TR" i="1" dirty="0" err="1" smtClean="0">
                <a:latin typeface="Times New Roman"/>
                <a:ea typeface="標楷體"/>
                <a:cs typeface="Times New Roman"/>
              </a:rPr>
              <a:t>pkg</a:t>
            </a:r>
            <a:r>
              <a:rPr lang="tr-TR" dirty="0" smtClean="0">
                <a:latin typeface="Times New Roman"/>
                <a:ea typeface="標楷體"/>
                <a:cs typeface="Times New Roman"/>
              </a:rPr>
              <a:t>  </a:t>
            </a:r>
            <a:r>
              <a:rPr lang="tr-TR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#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移除套件</a:t>
            </a:r>
            <a:endParaRPr lang="tr-TR" dirty="0" smtClean="0">
              <a:solidFill>
                <a:srgbClr val="000090"/>
              </a:solidFill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71211" y="121518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libapr-1.so.0()(64bit) is needed by libganglia-3.6.0-1.x86_64</a:t>
            </a:r>
            <a:endParaRPr lang="zh-TW" altLang="en-US" dirty="0" smtClean="0"/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libconfuse.so.0()(64bit) is needed by libganglia-3.6.0-1.x86_64</a:t>
            </a:r>
            <a:endParaRPr lang="zh-TW" altLang="en-US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zypper</a:t>
            </a:r>
            <a:r>
              <a:rPr lang="en-US" altLang="zh-TW" dirty="0" smtClean="0"/>
              <a:t> </a:t>
            </a:r>
            <a:r>
              <a:rPr lang="en-US" altLang="zh-TW" dirty="0" smtClean="0"/>
              <a:t>in libapr1</a:t>
            </a:r>
            <a:endParaRPr lang="zh-TW" altLang="en-US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zypper</a:t>
            </a:r>
            <a:r>
              <a:rPr lang="en-US" altLang="zh-TW" dirty="0" smtClean="0"/>
              <a:t> </a:t>
            </a:r>
            <a:r>
              <a:rPr lang="en-US" altLang="zh-TW" dirty="0" smtClean="0"/>
              <a:t>in libconfuse0</a:t>
            </a:r>
            <a:endParaRPr lang="zh-TW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373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ea typeface="標楷體"/>
                <a:cs typeface="Times New Roman"/>
              </a:rPr>
              <a:t>pdsh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使用</a:t>
            </a:r>
            <a:endParaRPr lang="en-US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err="1">
                <a:latin typeface="Times New Roman"/>
                <a:ea typeface="標楷體"/>
                <a:cs typeface="Times New Roman"/>
              </a:rPr>
              <a:t>etc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/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machines</a:t>
            </a:r>
          </a:p>
          <a:p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r>
              <a:rPr lang="en-US" dirty="0" err="1" smtClean="0">
                <a:latin typeface="Times New Roman"/>
                <a:ea typeface="標楷體"/>
                <a:cs typeface="Times New Roman"/>
              </a:rPr>
              <a:t>pdsh</a:t>
            </a:r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err="1" smtClean="0">
                <a:latin typeface="Times New Roman"/>
                <a:ea typeface="標楷體"/>
                <a:cs typeface="Times New Roman"/>
              </a:rPr>
              <a:t>pdsh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-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a </a:t>
            </a:r>
            <a:r>
              <a:rPr lang="en-US" i="1" dirty="0" err="1" smtClean="0">
                <a:latin typeface="Times New Roman"/>
                <a:ea typeface="標楷體"/>
                <a:cs typeface="Times New Roman"/>
              </a:rPr>
              <a:t>cmd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         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#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所有主機執行</a:t>
            </a:r>
            <a:r>
              <a:rPr lang="en-US" altLang="zh-TW" dirty="0" err="1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cmd</a:t>
            </a:r>
            <a:endParaRPr lang="en-US" dirty="0" smtClean="0">
              <a:solidFill>
                <a:srgbClr val="000090"/>
              </a:solidFill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err="1" smtClean="0">
                <a:latin typeface="Times New Roman"/>
                <a:ea typeface="標楷體"/>
                <a:cs typeface="Times New Roman"/>
              </a:rPr>
              <a:t>pdsh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-w </a:t>
            </a:r>
            <a:r>
              <a:rPr lang="en-US" i="1" dirty="0" smtClean="0">
                <a:latin typeface="Times New Roman"/>
                <a:ea typeface="標楷體"/>
                <a:cs typeface="Times New Roman"/>
              </a:rPr>
              <a:t>host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i="1" dirty="0" err="1" smtClean="0">
                <a:latin typeface="Times New Roman"/>
                <a:ea typeface="標楷體"/>
                <a:cs typeface="Times New Roman"/>
              </a:rPr>
              <a:t>cmd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#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指定</a:t>
            </a:r>
            <a:r>
              <a:rPr lang="en-US" altLang="zh-TW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host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執行</a:t>
            </a:r>
            <a:r>
              <a:rPr lang="en-US" altLang="zh-TW" dirty="0" err="1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cmd</a:t>
            </a:r>
            <a:endParaRPr lang="en-US" dirty="0" smtClean="0">
              <a:solidFill>
                <a:srgbClr val="000090"/>
              </a:solidFill>
              <a:latin typeface="Times New Roman"/>
              <a:ea typeface="標楷體"/>
              <a:cs typeface="Times New Roman"/>
            </a:endParaRPr>
          </a:p>
          <a:p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r>
              <a:rPr lang="en-US" dirty="0" err="1" smtClean="0">
                <a:latin typeface="Times New Roman"/>
                <a:ea typeface="標楷體"/>
                <a:cs typeface="Times New Roman"/>
              </a:rPr>
              <a:t>pdcp</a:t>
            </a:r>
            <a:endParaRPr lang="en-US" dirty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err="1" smtClean="0">
                <a:latin typeface="Times New Roman"/>
                <a:ea typeface="標楷體"/>
                <a:cs typeface="Times New Roman"/>
              </a:rPr>
              <a:t>pdcp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-a </a:t>
            </a:r>
            <a:r>
              <a:rPr lang="en-US" i="1" dirty="0" err="1" smtClean="0">
                <a:latin typeface="Times New Roman"/>
                <a:ea typeface="標楷體"/>
                <a:cs typeface="Times New Roman"/>
              </a:rPr>
              <a:t>src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i="1" dirty="0" err="1" smtClean="0">
                <a:latin typeface="Times New Roman"/>
                <a:ea typeface="標楷體"/>
                <a:cs typeface="Times New Roman"/>
              </a:rPr>
              <a:t>dst</a:t>
            </a:r>
            <a:r>
              <a:rPr lang="en-US" i="1" dirty="0" smtClean="0">
                <a:latin typeface="Times New Roman"/>
                <a:ea typeface="標楷體"/>
                <a:cs typeface="Times New Roman"/>
              </a:rPr>
              <a:t>         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#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所有主機複製</a:t>
            </a:r>
            <a:r>
              <a:rPr lang="en-US" altLang="zh-TW" dirty="0" err="1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src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到</a:t>
            </a:r>
            <a:r>
              <a:rPr lang="en-US" altLang="zh-TW" dirty="0" err="1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dst</a:t>
            </a:r>
            <a:endParaRPr lang="en-US" dirty="0" smtClean="0">
              <a:solidFill>
                <a:srgbClr val="000090"/>
              </a:solidFill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err="1" smtClean="0">
                <a:latin typeface="Times New Roman"/>
                <a:ea typeface="標楷體"/>
                <a:cs typeface="Times New Roman"/>
              </a:rPr>
              <a:t>pdcp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-w </a:t>
            </a:r>
            <a:r>
              <a:rPr lang="en-US" i="1" dirty="0" smtClean="0">
                <a:latin typeface="Times New Roman"/>
                <a:ea typeface="標楷體"/>
                <a:cs typeface="Times New Roman"/>
              </a:rPr>
              <a:t>host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i="1" dirty="0" err="1">
                <a:latin typeface="Times New Roman"/>
                <a:ea typeface="標楷體"/>
                <a:cs typeface="Times New Roman"/>
              </a:rPr>
              <a:t>src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 </a:t>
            </a:r>
            <a:r>
              <a:rPr lang="en-US" i="1" dirty="0" err="1">
                <a:latin typeface="Times New Roman"/>
                <a:ea typeface="標楷體"/>
                <a:cs typeface="Times New Roman"/>
              </a:rPr>
              <a:t>dst</a:t>
            </a:r>
            <a:r>
              <a:rPr lang="en-US" i="1" dirty="0">
                <a:latin typeface="Times New Roman"/>
                <a:ea typeface="標楷體"/>
                <a:cs typeface="Times New Roman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#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指定</a:t>
            </a:r>
            <a:r>
              <a:rPr lang="en-US" altLang="zh-TW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host</a:t>
            </a:r>
            <a:r>
              <a:rPr lang="zh-TW" altLang="en-US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複製</a:t>
            </a:r>
            <a:r>
              <a:rPr lang="en-US" altLang="zh-TW" dirty="0" err="1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src</a:t>
            </a:r>
            <a:r>
              <a:rPr lang="zh-TW" altLang="en-US" dirty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到</a:t>
            </a:r>
            <a:r>
              <a:rPr lang="en-US" altLang="zh-TW" dirty="0" err="1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dst</a:t>
            </a:r>
            <a:endParaRPr lang="en-US" dirty="0" smtClean="0">
              <a:solidFill>
                <a:srgbClr val="000090"/>
              </a:solidFill>
              <a:latin typeface="Times New Roman"/>
              <a:ea typeface="標楷體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78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解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tar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壓縮檔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tar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xf</a:t>
            </a:r>
            <a:r>
              <a:rPr lang="en-US" altLang="zh-TW" dirty="0" smtClean="0"/>
              <a:t> </a:t>
            </a:r>
            <a:r>
              <a:rPr lang="zh-TW" altLang="en-US" i="1" dirty="0" smtClean="0">
                <a:latin typeface="標楷體" pitchFamily="65" charset="-120"/>
                <a:ea typeface="標楷體" pitchFamily="65" charset="-120"/>
              </a:rPr>
              <a:t>欲解壓縮檔案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–C</a:t>
            </a:r>
            <a:r>
              <a:rPr lang="en-US" altLang="zh-TW" dirty="0" smtClean="0"/>
              <a:t> </a:t>
            </a:r>
            <a:r>
              <a:rPr lang="zh-TW" altLang="en-US" i="1" dirty="0" smtClean="0">
                <a:latin typeface="標楷體" pitchFamily="65" charset="-120"/>
                <a:ea typeface="標楷體" pitchFamily="65" charset="-120"/>
              </a:rPr>
              <a:t>目標目錄</a:t>
            </a:r>
            <a:endParaRPr lang="en-US" altLang="zh-TW" i="1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i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</a:rPr>
              <a:t>解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tar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tar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zxf</a:t>
            </a:r>
            <a:r>
              <a:rPr lang="en-US" altLang="zh-TW" dirty="0" smtClean="0"/>
              <a:t> </a:t>
            </a:r>
            <a:r>
              <a:rPr lang="zh-TW" altLang="en-US" i="1" dirty="0" smtClean="0">
                <a:latin typeface="標楷體" pitchFamily="65" charset="-120"/>
                <a:ea typeface="標楷體" pitchFamily="65" charset="-120"/>
              </a:rPr>
              <a:t>欲解壓縮檔案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–C</a:t>
            </a:r>
            <a:r>
              <a:rPr lang="en-US" altLang="zh-TW" dirty="0" smtClean="0"/>
              <a:t> </a:t>
            </a:r>
            <a:r>
              <a:rPr lang="zh-TW" altLang="en-US" i="1" dirty="0" smtClean="0">
                <a:latin typeface="標楷體" pitchFamily="65" charset="-120"/>
                <a:ea typeface="標楷體" pitchFamily="65" charset="-120"/>
              </a:rPr>
              <a:t>目標目錄</a:t>
            </a:r>
            <a:endParaRPr lang="en-US" altLang="zh-TW" i="1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</a:rPr>
              <a:t>解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tar.tgz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</a:rPr>
              <a:t>壓縮檔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vi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normal mode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刪除字元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刪除整列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回復上一個動作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gg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到頂端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到底端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ctrl+b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往上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ctrl+f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往下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切換為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insert mode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切換為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command mode</a:t>
            </a:r>
          </a:p>
          <a:p>
            <a:pPr lvl="1"/>
            <a:endParaRPr lang="zh-TW" altLang="en-US" dirty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insert mode</a:t>
            </a: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可輸入任意文字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Esc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回到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command mode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寫入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離開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強制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wq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可混合用</a:t>
            </a:r>
            <a:endParaRPr lang="zh-TW" altLang="en-US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pbs</a:t>
            </a:r>
            <a:r>
              <a:rPr lang="en-US" dirty="0" smtClean="0"/>
              <a:t> server</a:t>
            </a:r>
          </a:p>
          <a:p>
            <a:pPr lvl="1"/>
            <a:r>
              <a:rPr lang="en-US" dirty="0" err="1" smtClean="0">
                <a:solidFill>
                  <a:srgbClr val="000090"/>
                </a:solidFill>
              </a:rPr>
              <a:t>sshd</a:t>
            </a:r>
            <a:r>
              <a:rPr lang="en-US" dirty="0" smtClean="0">
                <a:solidFill>
                  <a:srgbClr val="000090"/>
                </a:solidFill>
              </a:rPr>
              <a:t>, </a:t>
            </a:r>
            <a:r>
              <a:rPr lang="en-US" dirty="0" err="1" smtClean="0">
                <a:solidFill>
                  <a:srgbClr val="000090"/>
                </a:solidFill>
              </a:rPr>
              <a:t>ypserv</a:t>
            </a:r>
            <a:r>
              <a:rPr lang="en-US" dirty="0" smtClean="0">
                <a:solidFill>
                  <a:srgbClr val="000090"/>
                </a:solidFill>
              </a:rPr>
              <a:t>, torque server </a:t>
            </a:r>
            <a:r>
              <a:rPr lang="en-US" altLang="zh-TW" dirty="0" err="1" smtClean="0">
                <a:solidFill>
                  <a:srgbClr val="000090"/>
                </a:solidFill>
              </a:rPr>
              <a:t>maui</a:t>
            </a:r>
            <a:r>
              <a:rPr lang="en-US" altLang="zh-TW" dirty="0" smtClean="0">
                <a:solidFill>
                  <a:srgbClr val="000090"/>
                </a:solidFill>
              </a:rPr>
              <a:t>/torque </a:t>
            </a:r>
            <a:r>
              <a:rPr lang="en-US" altLang="zh-TW" dirty="0" err="1" smtClean="0">
                <a:solidFill>
                  <a:srgbClr val="000090"/>
                </a:solidFill>
              </a:rPr>
              <a:t>scheld</a:t>
            </a:r>
            <a:r>
              <a:rPr lang="en-US" dirty="0" smtClean="0">
                <a:solidFill>
                  <a:srgbClr val="000090"/>
                </a:solidFill>
              </a:rPr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dhcp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dns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pdsh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smtClean="0"/>
              <a:t>login server</a:t>
            </a:r>
          </a:p>
          <a:p>
            <a:pPr lvl="1"/>
            <a:r>
              <a:rPr lang="en-US" dirty="0" err="1" smtClean="0">
                <a:solidFill>
                  <a:srgbClr val="000090"/>
                </a:solidFill>
              </a:rPr>
              <a:t>sshd</a:t>
            </a:r>
            <a:r>
              <a:rPr lang="en-US" dirty="0" smtClean="0">
                <a:solidFill>
                  <a:srgbClr val="000090"/>
                </a:solidFill>
              </a:rPr>
              <a:t>, </a:t>
            </a:r>
            <a:r>
              <a:rPr lang="en-US" dirty="0" err="1" smtClean="0">
                <a:solidFill>
                  <a:srgbClr val="000090"/>
                </a:solidFill>
              </a:rPr>
              <a:t>ypbind</a:t>
            </a:r>
            <a:r>
              <a:rPr lang="en-US" dirty="0" smtClean="0">
                <a:solidFill>
                  <a:srgbClr val="000090"/>
                </a:solidFill>
              </a:rPr>
              <a:t>, </a:t>
            </a:r>
          </a:p>
          <a:p>
            <a:r>
              <a:rPr lang="en-US" dirty="0" smtClean="0"/>
              <a:t>storage</a:t>
            </a:r>
          </a:p>
          <a:p>
            <a:pPr lvl="1"/>
            <a:r>
              <a:rPr lang="en-US" dirty="0" err="1" smtClean="0">
                <a:solidFill>
                  <a:srgbClr val="000090"/>
                </a:solidFill>
              </a:rPr>
              <a:t>sshd</a:t>
            </a:r>
            <a:r>
              <a:rPr lang="en-US" dirty="0" smtClean="0">
                <a:solidFill>
                  <a:srgbClr val="000090"/>
                </a:solidFill>
              </a:rPr>
              <a:t>, </a:t>
            </a:r>
            <a:r>
              <a:rPr lang="en-US" dirty="0" err="1" smtClean="0">
                <a:solidFill>
                  <a:srgbClr val="000090"/>
                </a:solidFill>
              </a:rPr>
              <a:t>nfs</a:t>
            </a:r>
            <a:r>
              <a:rPr lang="en-US" dirty="0" smtClean="0">
                <a:solidFill>
                  <a:srgbClr val="000090"/>
                </a:solidFill>
              </a:rPr>
              <a:t>, </a:t>
            </a:r>
            <a:r>
              <a:rPr lang="en-US" dirty="0" err="1" smtClean="0">
                <a:solidFill>
                  <a:srgbClr val="000090"/>
                </a:solidFill>
              </a:rPr>
              <a:t>intel</a:t>
            </a:r>
            <a:r>
              <a:rPr lang="en-US" dirty="0" smtClean="0">
                <a:solidFill>
                  <a:srgbClr val="000090"/>
                </a:solidFill>
              </a:rPr>
              <a:t> compiler, </a:t>
            </a:r>
            <a:r>
              <a:rPr lang="en-US" dirty="0" err="1" smtClean="0">
                <a:solidFill>
                  <a:srgbClr val="000090"/>
                </a:solidFill>
              </a:rPr>
              <a:t>openmpi</a:t>
            </a:r>
            <a:r>
              <a:rPr lang="en-US" dirty="0" smtClean="0">
                <a:solidFill>
                  <a:srgbClr val="000090"/>
                </a:solidFill>
              </a:rPr>
              <a:t>, </a:t>
            </a:r>
            <a:r>
              <a:rPr lang="en-US" dirty="0" smtClean="0">
                <a:solidFill>
                  <a:srgbClr val="008000"/>
                </a:solidFill>
              </a:rPr>
              <a:t>module</a:t>
            </a:r>
          </a:p>
          <a:p>
            <a:r>
              <a:rPr lang="en-US" dirty="0" smtClean="0"/>
              <a:t>work node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torque mom</a:t>
            </a:r>
          </a:p>
        </p:txBody>
      </p:sp>
    </p:spTree>
    <p:extLst>
      <p:ext uri="{BB962C8B-B14F-4D97-AF65-F5344CB8AC3E}">
        <p14:creationId xmlns="" xmlns:p14="http://schemas.microsoft.com/office/powerpoint/2010/main" val="26464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DNS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/lib/named/master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0.168.192.in-addr.arpa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反解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2"/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; private network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下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2"/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101.0.168.192.in-addr.arpa.  IN PTR  i01.site.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site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正解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2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 private network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下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2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i01  IN A  192.168.0.101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/etc/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init.d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/named restart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重啟服務</a:t>
            </a:r>
            <a:endParaRPr lang="zh-TW" altLang="en-US" dirty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DNS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Client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/etc/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resolv.conf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domain site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nameserver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192.168.0.1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torque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install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k0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torque, torque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server,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torque-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devel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torque-scheduler/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可用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maui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取代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k1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k2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torque, torque-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devel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-end(i01~i25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torque, torque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client, torque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devel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fs1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fs2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不需要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torque</a:t>
            </a:r>
            <a:r>
              <a:rPr lang="en-US" altLang="zh-TW" baseline="-25000" dirty="0" smtClean="0">
                <a:latin typeface="Times New Roman"/>
                <a:ea typeface="標楷體"/>
                <a:cs typeface="Times New Roman"/>
              </a:rPr>
              <a:t> for front-end(k0 only)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396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/spool/torque/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server_priv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/nodes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設定檔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i01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=8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........,etc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i25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=8</a:t>
            </a:r>
          </a:p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qmgr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指令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create node i01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set node i01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=8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active i01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print node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quit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/etc/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init.d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pbs_server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restart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重啟服務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1"/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torque</a:t>
            </a:r>
            <a:r>
              <a:rPr lang="en-US" altLang="zh-TW" baseline="-25000" dirty="0" smtClean="0">
                <a:latin typeface="Times New Roman"/>
                <a:ea typeface="標楷體"/>
                <a:cs typeface="Times New Roman"/>
              </a:rPr>
              <a:t> for back-end(i01~i25)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/spool/torque/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server_name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k0.site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/spool/torque/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mom_priv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config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pbsserver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k0.site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/etc/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init.d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pbs_mom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restart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重啟服務</a:t>
            </a:r>
            <a:endParaRPr lang="zh-TW" altLang="en-US" dirty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NFS Server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403621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yast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Network Services</a:t>
            </a:r>
          </a:p>
          <a:p>
            <a:pPr lvl="2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NFS Server</a:t>
            </a:r>
          </a:p>
        </p:txBody>
      </p:sp>
      <p:pic>
        <p:nvPicPr>
          <p:cNvPr id="4" name="圖片 3" descr="nfsserv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42" y="2821259"/>
            <a:ext cx="6427246" cy="38864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NFS Server</a:t>
            </a:r>
            <a:endParaRPr lang="zh-TW" altLang="en-US" dirty="0"/>
          </a:p>
        </p:txBody>
      </p:sp>
      <p:pic>
        <p:nvPicPr>
          <p:cNvPr id="4" name="內容版面配置區 3" descr="nfsserv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527" y="1823878"/>
            <a:ext cx="7656090" cy="461037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NFS Server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設定檔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/etc/exports</a:t>
            </a:r>
          </a:p>
          <a:p>
            <a:pPr lvl="1"/>
            <a:r>
              <a:rPr lang="en-US" altLang="zh-TW" dirty="0" smtClean="0"/>
              <a:t>/home   192.168.0.0/24(</a:t>
            </a:r>
            <a:r>
              <a:rPr lang="en-US" altLang="zh-TW" dirty="0" err="1" smtClean="0"/>
              <a:t>fsid</a:t>
            </a:r>
            <a:r>
              <a:rPr lang="en-US" altLang="zh-TW" dirty="0" smtClean="0"/>
              <a:t>=0,crossmnt,rw,no_root_squash,async,no_subtree_check) 140.118.160.183(</a:t>
            </a:r>
            <a:r>
              <a:rPr lang="en-US" altLang="zh-TW" dirty="0" err="1" smtClean="0"/>
              <a:t>fsid</a:t>
            </a:r>
            <a:r>
              <a:rPr lang="en-US" altLang="zh-TW" dirty="0" smtClean="0"/>
              <a:t>=0,crossmnt,rw,root_squash,async,no_subtree_check) 140.118.160.184(</a:t>
            </a:r>
            <a:r>
              <a:rPr lang="en-US" altLang="zh-TW" dirty="0" err="1" smtClean="0"/>
              <a:t>fsid</a:t>
            </a:r>
            <a:r>
              <a:rPr lang="en-US" altLang="zh-TW" dirty="0" smtClean="0"/>
              <a:t>=0,crossmnt,rw,root_squash,async,no_subtree_check) 140.118.160.14(</a:t>
            </a:r>
            <a:r>
              <a:rPr lang="en-US" altLang="zh-TW" dirty="0" err="1" smtClean="0"/>
              <a:t>fsid</a:t>
            </a:r>
            <a:r>
              <a:rPr lang="en-US" altLang="zh-TW" dirty="0" smtClean="0"/>
              <a:t>=0,crossmnt,rw,no_root_squash,async,no_subtree_check)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NFS Server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設定檔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/etc/exports</a:t>
            </a:r>
          </a:p>
          <a:p>
            <a:pPr lvl="1"/>
            <a:r>
              <a:rPr lang="en-US" altLang="zh-TW" dirty="0" smtClean="0"/>
              <a:t>/work   192.168.0.0/24(</a:t>
            </a:r>
            <a:r>
              <a:rPr lang="en-US" altLang="zh-TW" dirty="0" err="1" smtClean="0"/>
              <a:t>fsid</a:t>
            </a:r>
            <a:r>
              <a:rPr lang="en-US" altLang="zh-TW" dirty="0" smtClean="0"/>
              <a:t>=0,crossmnt,rw,no_root_squash,async,no_subtree_check) 140.118.160.183(</a:t>
            </a:r>
            <a:r>
              <a:rPr lang="en-US" altLang="zh-TW" dirty="0" err="1" smtClean="0"/>
              <a:t>fsid</a:t>
            </a:r>
            <a:r>
              <a:rPr lang="en-US" altLang="zh-TW" dirty="0" smtClean="0"/>
              <a:t>=0,crossmnt,rw,no_root_squash,async,no_subtree_check) 140.118.160.184(</a:t>
            </a:r>
            <a:r>
              <a:rPr lang="en-US" altLang="zh-TW" dirty="0" err="1" smtClean="0"/>
              <a:t>fsid</a:t>
            </a:r>
            <a:r>
              <a:rPr lang="en-US" altLang="zh-TW" dirty="0" smtClean="0"/>
              <a:t>=0,crossmnt,rw,no_root_squash,async,no_subtree_check)</a:t>
            </a:r>
            <a:endParaRPr lang="zh-TW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NFS Server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restart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/etc/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init.d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nfsserver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restart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重啟服務</a:t>
            </a:r>
            <a:endParaRPr lang="zh-TW" altLang="en-US" dirty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ea typeface="標楷體"/>
                <a:cs typeface="Times New Roman"/>
              </a:rPr>
              <a:t>file system 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配置</a:t>
            </a:r>
            <a:endParaRPr lang="en-US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8229600" cy="139758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front-end</a:t>
            </a:r>
          </a:p>
          <a:p>
            <a:pPr lvl="1"/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swap</a:t>
            </a:r>
          </a:p>
          <a:p>
            <a:pPr lvl="1"/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/boot </a:t>
            </a:r>
            <a:r>
              <a:rPr lang="zh-TW" altLang="en-US" sz="1600" dirty="0" smtClean="0">
                <a:latin typeface="Times New Roman"/>
                <a:ea typeface="標楷體"/>
                <a:cs typeface="Times New Roman"/>
              </a:rPr>
              <a:t>放</a:t>
            </a:r>
            <a:r>
              <a:rPr lang="en-US" altLang="zh-TW" sz="1600" dirty="0" smtClean="0">
                <a:latin typeface="Times New Roman"/>
                <a:ea typeface="標楷體"/>
                <a:cs typeface="Times New Roman"/>
              </a:rPr>
              <a:t>kernel</a:t>
            </a:r>
            <a:endParaRPr lang="en-US" sz="1600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/</a:t>
            </a:r>
            <a:r>
              <a:rPr lang="en-US" sz="1600" dirty="0" err="1" smtClean="0">
                <a:latin typeface="Times New Roman"/>
                <a:ea typeface="標楷體"/>
                <a:cs typeface="Times New Roman"/>
              </a:rPr>
              <a:t>usr</a:t>
            </a:r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zh-TW" altLang="en-US" sz="1600" dirty="0" smtClean="0">
                <a:latin typeface="Times New Roman"/>
                <a:ea typeface="標楷體"/>
                <a:cs typeface="Times New Roman"/>
              </a:rPr>
              <a:t>放程式</a:t>
            </a:r>
            <a:endParaRPr lang="en-US" sz="1600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/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829125" y="1760387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30444"/>
            <a:ext cx="8229600" cy="161497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back-end</a:t>
            </a:r>
          </a:p>
          <a:p>
            <a:pPr lvl="1"/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swap</a:t>
            </a:r>
          </a:p>
          <a:p>
            <a:pPr lvl="1"/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/boot </a:t>
            </a:r>
            <a:r>
              <a:rPr lang="zh-TW" altLang="en-US" sz="1600" dirty="0" smtClean="0">
                <a:latin typeface="Times New Roman"/>
                <a:ea typeface="標楷體"/>
                <a:cs typeface="Times New Roman"/>
              </a:rPr>
              <a:t>放</a:t>
            </a:r>
            <a:r>
              <a:rPr lang="en-US" altLang="zh-TW" sz="1600" dirty="0" smtClean="0">
                <a:latin typeface="Times New Roman"/>
                <a:ea typeface="標楷體"/>
                <a:cs typeface="Times New Roman"/>
              </a:rPr>
              <a:t>kernel</a:t>
            </a:r>
            <a:endParaRPr lang="en-US" sz="1600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/</a:t>
            </a:r>
            <a:r>
              <a:rPr lang="en-US" sz="1600" dirty="0" err="1" smtClean="0">
                <a:latin typeface="Times New Roman"/>
                <a:ea typeface="標楷體"/>
                <a:cs typeface="Times New Roman"/>
              </a:rPr>
              <a:t>usr</a:t>
            </a:r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zh-TW" altLang="en-US" sz="1600" dirty="0" smtClean="0">
                <a:latin typeface="Times New Roman"/>
                <a:ea typeface="標楷體"/>
                <a:cs typeface="Times New Roman"/>
              </a:rPr>
              <a:t>放程式</a:t>
            </a:r>
            <a:endParaRPr lang="en-US" sz="1600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/</a:t>
            </a:r>
          </a:p>
          <a:p>
            <a:pPr lvl="1"/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/scratch or /</a:t>
            </a:r>
            <a:r>
              <a:rPr lang="en-US" sz="1600" dirty="0" err="1" smtClean="0">
                <a:latin typeface="Times New Roman"/>
                <a:ea typeface="標楷體"/>
                <a:cs typeface="Times New Roman"/>
              </a:rPr>
              <a:t>tmp</a:t>
            </a:r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zh-TW" altLang="en-US" sz="1600" dirty="0" smtClean="0">
                <a:latin typeface="Times New Roman"/>
                <a:ea typeface="標楷體"/>
                <a:cs typeface="Times New Roman"/>
              </a:rPr>
              <a:t>執行程式的暫存目錄</a:t>
            </a:r>
            <a:endParaRPr lang="en-US" sz="1600" dirty="0" smtClean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781057"/>
            <a:ext cx="8229600" cy="161497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ea typeface="標楷體"/>
                <a:cs typeface="Times New Roman"/>
              </a:rPr>
              <a:t>filer server</a:t>
            </a:r>
          </a:p>
          <a:p>
            <a:pPr lvl="1"/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swap</a:t>
            </a:r>
          </a:p>
          <a:p>
            <a:pPr lvl="1"/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/boot </a:t>
            </a:r>
            <a:r>
              <a:rPr lang="zh-TW" altLang="en-US" sz="1600" dirty="0" smtClean="0">
                <a:latin typeface="Times New Roman"/>
                <a:ea typeface="標楷體"/>
                <a:cs typeface="Times New Roman"/>
              </a:rPr>
              <a:t>放</a:t>
            </a:r>
            <a:r>
              <a:rPr lang="en-US" altLang="zh-TW" sz="1600" dirty="0" smtClean="0">
                <a:latin typeface="Times New Roman"/>
                <a:ea typeface="標楷體"/>
                <a:cs typeface="Times New Roman"/>
              </a:rPr>
              <a:t>kernel</a:t>
            </a:r>
            <a:endParaRPr lang="en-US" sz="1600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/</a:t>
            </a:r>
            <a:r>
              <a:rPr lang="en-US" sz="1600" dirty="0" err="1" smtClean="0">
                <a:latin typeface="Times New Roman"/>
                <a:ea typeface="標楷體"/>
                <a:cs typeface="Times New Roman"/>
              </a:rPr>
              <a:t>usr</a:t>
            </a:r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zh-TW" altLang="en-US" sz="1600" dirty="0" smtClean="0">
                <a:latin typeface="Times New Roman"/>
                <a:ea typeface="標楷體"/>
                <a:cs typeface="Times New Roman"/>
              </a:rPr>
              <a:t>放程式</a:t>
            </a:r>
            <a:endParaRPr lang="en-US" sz="1600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/</a:t>
            </a:r>
          </a:p>
          <a:p>
            <a:pPr lvl="1"/>
            <a:r>
              <a:rPr lang="en-US" sz="1600" dirty="0" smtClean="0">
                <a:latin typeface="Times New Roman"/>
                <a:ea typeface="標楷體"/>
                <a:cs typeface="Times New Roman"/>
              </a:rPr>
              <a:t>/home or /work </a:t>
            </a:r>
            <a:r>
              <a:rPr lang="zh-TW" altLang="en-US" sz="1600" dirty="0" smtClean="0">
                <a:latin typeface="Times New Roman"/>
                <a:ea typeface="標楷體"/>
                <a:cs typeface="Times New Roman"/>
              </a:rPr>
              <a:t>執行程式的暫存目錄</a:t>
            </a:r>
            <a:endParaRPr lang="en-US" sz="1600" dirty="0" smtClean="0">
              <a:latin typeface="Times New Roman"/>
              <a:ea typeface="標楷體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78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NFS Server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參數說明</a:t>
            </a:r>
            <a:endParaRPr lang="zh-TW" altLang="en-US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4" name="內容版面配置區 3" descr="nfsserv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76" y="1805138"/>
            <a:ext cx="8642196" cy="4228767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NFS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Client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510990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yast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Network Services</a:t>
            </a:r>
          </a:p>
          <a:p>
            <a:pPr lvl="2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NFS Client</a:t>
            </a:r>
          </a:p>
        </p:txBody>
      </p:sp>
      <p:pic>
        <p:nvPicPr>
          <p:cNvPr id="4" name="圖片 3" descr="nf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62" y="2732049"/>
            <a:ext cx="6414469" cy="386666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NIS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31441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yast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Network Services</a:t>
            </a:r>
          </a:p>
          <a:p>
            <a:pPr lvl="2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NIS Client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圖片 3" descr="n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56" y="2732049"/>
            <a:ext cx="6543521" cy="394040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NFS &amp; NIS client restart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/etc/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init.d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nfs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restart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#NFS client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重啟服務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/etc/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init.d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ypbind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restart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#NIS client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重啟服務</a:t>
            </a:r>
            <a:endParaRPr lang="zh-TW" altLang="en-US" dirty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開機掛載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開機載入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/etc/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inittab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開機載入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id: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:initdefault: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#3: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關閉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5: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開啟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Xwindow</a:t>
            </a:r>
            <a:endParaRPr lang="en-US" altLang="zh-TW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/etc/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fstab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開機掛載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fs1:/home  /home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nfs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defaults  0 0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fs2:/work 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/work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nfs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defaults  0 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磁碟指令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–h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查看磁碟分割與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NFS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掛載</a:t>
            </a:r>
            <a:endParaRPr lang="en-US" altLang="zh-TW" dirty="0" smtClean="0">
              <a:solidFill>
                <a:srgbClr val="0000CC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showmount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-e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hostname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查看</a:t>
            </a:r>
            <a:r>
              <a:rPr lang="en-US" altLang="zh-TW" i="1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hostname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是否有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export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nfs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server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mount -t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nfs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fs1:/home /home 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將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fs1:/home 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掛到本機的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/home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mount -t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nfs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fs2:/work /work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將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fs2:/work </a:t>
            </a:r>
            <a:r>
              <a:rPr lang="zh-TW" altLang="en-US" dirty="0" smtClean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掛到本機的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/work</a:t>
            </a:r>
          </a:p>
          <a:p>
            <a:pPr>
              <a:buFont typeface="Arial" pitchFamily="34" charset="0"/>
              <a:buChar char="•"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SuSE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Enterprise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Patterns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Development</a:t>
            </a:r>
          </a:p>
          <a:p>
            <a:pPr lvl="2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C/C++ compiler and tools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全裝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>
                <a:latin typeface="Times New Roman"/>
                <a:cs typeface="Times New Roman"/>
              </a:rPr>
              <a:t>SuSE</a:t>
            </a:r>
            <a:r>
              <a:rPr lang="zh-TW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Linux</a:t>
            </a:r>
            <a:r>
              <a:rPr lang="zh-TW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Enterprise</a:t>
            </a:r>
            <a:r>
              <a:rPr lang="zh-TW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Server</a:t>
            </a:r>
            <a:r>
              <a:rPr lang="zh-TW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Software</a:t>
            </a:r>
            <a:endParaRPr lang="zh-TW" altLang="en-US" dirty="0">
              <a:latin typeface="Times New Roman"/>
              <a:cs typeface="Times New Roman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86193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latin typeface="Times New Roman"/>
                <a:cs typeface="Times New Roman"/>
              </a:rPr>
              <a:t>Search</a:t>
            </a:r>
          </a:p>
          <a:p>
            <a:pPr lvl="1"/>
            <a:r>
              <a:rPr lang="en-US" altLang="zh-TW" dirty="0" err="1" smtClean="0">
                <a:latin typeface="Times New Roman"/>
                <a:cs typeface="Times New Roman"/>
              </a:rPr>
              <a:t>ypserv</a:t>
            </a:r>
            <a:r>
              <a:rPr lang="en-US" altLang="zh-TW" dirty="0" smtClean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ea typeface="標楷體" pitchFamily="65" charset="-120"/>
                <a:cs typeface="Times New Roman"/>
              </a:rPr>
              <a:t>(</a:t>
            </a:r>
            <a:r>
              <a:rPr lang="zh-TW" altLang="en-US" dirty="0" smtClean="0">
                <a:latin typeface="Times New Roman"/>
                <a:ea typeface="標楷體" pitchFamily="65" charset="-120"/>
                <a:cs typeface="Times New Roman"/>
              </a:rPr>
              <a:t>全裝</a:t>
            </a:r>
            <a:r>
              <a:rPr lang="en-US" altLang="zh-TW" dirty="0" smtClean="0">
                <a:latin typeface="Times New Roman"/>
                <a:ea typeface="標楷體" pitchFamily="65" charset="-120"/>
                <a:cs typeface="Times New Roman"/>
              </a:rPr>
              <a:t>)</a:t>
            </a:r>
          </a:p>
          <a:p>
            <a:pPr lvl="1"/>
            <a:r>
              <a:rPr lang="en-US" altLang="zh-TW" dirty="0" err="1" smtClean="0">
                <a:latin typeface="Times New Roman"/>
                <a:cs typeface="Times New Roman"/>
              </a:rPr>
              <a:t>ypbind</a:t>
            </a:r>
            <a:r>
              <a:rPr lang="en-US" altLang="zh-TW" dirty="0" smtClean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ea typeface="標楷體" pitchFamily="65" charset="-120"/>
                <a:cs typeface="Times New Roman"/>
              </a:rPr>
              <a:t>(</a:t>
            </a:r>
            <a:r>
              <a:rPr lang="zh-TW" altLang="en-US" dirty="0" smtClean="0">
                <a:latin typeface="Times New Roman"/>
                <a:ea typeface="標楷體" pitchFamily="65" charset="-120"/>
                <a:cs typeface="Times New Roman"/>
              </a:rPr>
              <a:t>全裝</a:t>
            </a:r>
            <a:r>
              <a:rPr lang="en-US" altLang="zh-TW" dirty="0" smtClean="0">
                <a:latin typeface="Times New Roman"/>
                <a:ea typeface="標楷體" pitchFamily="65" charset="-120"/>
                <a:cs typeface="Times New Roman"/>
              </a:rPr>
              <a:t>)</a:t>
            </a:r>
          </a:p>
          <a:p>
            <a:pPr lvl="1"/>
            <a:r>
              <a:rPr lang="en-US" altLang="zh-TW" dirty="0" err="1" smtClean="0">
                <a:latin typeface="Times New Roman"/>
                <a:cs typeface="Times New Roman"/>
              </a:rPr>
              <a:t>ssh</a:t>
            </a:r>
            <a:r>
              <a:rPr lang="en-US" altLang="zh-TW" dirty="0" smtClean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ea typeface="標楷體" pitchFamily="65" charset="-120"/>
                <a:cs typeface="Times New Roman"/>
              </a:rPr>
              <a:t>(</a:t>
            </a:r>
            <a:r>
              <a:rPr lang="zh-TW" altLang="en-US" dirty="0" smtClean="0">
                <a:latin typeface="Times New Roman"/>
                <a:ea typeface="標楷體" pitchFamily="65" charset="-120"/>
                <a:cs typeface="Times New Roman"/>
              </a:rPr>
              <a:t>全裝</a:t>
            </a:r>
            <a:r>
              <a:rPr lang="en-US" altLang="zh-TW" dirty="0" smtClean="0">
                <a:latin typeface="Times New Roman"/>
                <a:ea typeface="標楷體" pitchFamily="65" charset="-120"/>
                <a:cs typeface="Times New Roman"/>
              </a:rPr>
              <a:t>)</a:t>
            </a:r>
          </a:p>
          <a:p>
            <a:pPr lvl="1"/>
            <a:r>
              <a:rPr lang="en-US" altLang="zh-TW" dirty="0" err="1" smtClean="0">
                <a:latin typeface="Times New Roman"/>
                <a:cs typeface="Times New Roman"/>
              </a:rPr>
              <a:t>nfs</a:t>
            </a:r>
            <a:endParaRPr lang="en-US" altLang="zh-TW" dirty="0" smtClean="0">
              <a:latin typeface="Times New Roman"/>
              <a:cs typeface="Times New Roman"/>
            </a:endParaRPr>
          </a:p>
          <a:p>
            <a:pPr lvl="2"/>
            <a:r>
              <a:rPr lang="en-US" altLang="zh-TW" dirty="0" err="1" smtClean="0">
                <a:latin typeface="Times New Roman"/>
                <a:cs typeface="Times New Roman"/>
              </a:rPr>
              <a:t>nfs</a:t>
            </a:r>
            <a:r>
              <a:rPr lang="en-US" altLang="zh-TW" dirty="0" smtClean="0">
                <a:latin typeface="Times New Roman"/>
                <a:cs typeface="Times New Roman"/>
              </a:rPr>
              <a:t>-kernel server</a:t>
            </a:r>
          </a:p>
          <a:p>
            <a:pPr lvl="1"/>
            <a:r>
              <a:rPr lang="en-US" altLang="zh-TW" dirty="0" err="1" smtClean="0">
                <a:latin typeface="Times New Roman"/>
                <a:cs typeface="Times New Roman"/>
              </a:rPr>
              <a:t>dhcp</a:t>
            </a:r>
            <a:r>
              <a:rPr lang="en-US" altLang="zh-TW" dirty="0" smtClean="0">
                <a:latin typeface="Times New Roman"/>
                <a:cs typeface="Times New Roman"/>
              </a:rPr>
              <a:t> </a:t>
            </a:r>
          </a:p>
          <a:p>
            <a:pPr lvl="2"/>
            <a:r>
              <a:rPr lang="en-US" altLang="zh-TW" dirty="0" smtClean="0">
                <a:latin typeface="Times New Roman"/>
                <a:cs typeface="Times New Roman"/>
              </a:rPr>
              <a:t>ISC client</a:t>
            </a:r>
          </a:p>
          <a:p>
            <a:pPr lvl="2"/>
            <a:r>
              <a:rPr lang="en-US" altLang="zh-TW" dirty="0" smtClean="0">
                <a:latin typeface="Times New Roman"/>
                <a:cs typeface="Times New Roman"/>
              </a:rPr>
              <a:t>ISC server</a:t>
            </a:r>
          </a:p>
          <a:p>
            <a:pPr lvl="1"/>
            <a:r>
              <a:rPr lang="en-US" altLang="zh-TW" dirty="0" smtClean="0">
                <a:latin typeface="Times New Roman"/>
                <a:cs typeface="Times New Roman"/>
              </a:rPr>
              <a:t>bind </a:t>
            </a:r>
          </a:p>
          <a:p>
            <a:pPr lvl="2"/>
            <a:r>
              <a:rPr lang="en-US" altLang="zh-TW" dirty="0" smtClean="0">
                <a:latin typeface="Times New Roman"/>
                <a:cs typeface="Times New Roman"/>
              </a:rPr>
              <a:t>domain name system </a:t>
            </a:r>
          </a:p>
          <a:p>
            <a:pPr lvl="2"/>
            <a:endParaRPr lang="zh-TW" alt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>
                <a:latin typeface="Times New Roman"/>
                <a:cs typeface="Times New Roman"/>
              </a:rPr>
              <a:t>SuSE</a:t>
            </a:r>
            <a:r>
              <a:rPr lang="zh-TW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Linux</a:t>
            </a:r>
            <a:r>
              <a:rPr lang="zh-TW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Enterprise</a:t>
            </a:r>
            <a:r>
              <a:rPr lang="zh-TW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Server</a:t>
            </a:r>
            <a:r>
              <a:rPr lang="zh-TW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Software</a:t>
            </a:r>
            <a:endParaRPr lang="zh-TW" altLang="en-US" dirty="0">
              <a:latin typeface="Times New Roman"/>
              <a:cs typeface="Times New Roman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/>
                <a:cs typeface="Times New Roman"/>
              </a:rPr>
              <a:t>Search</a:t>
            </a:r>
          </a:p>
          <a:p>
            <a:pPr lvl="1"/>
            <a:r>
              <a:rPr lang="en-US" altLang="zh-TW" dirty="0" err="1" smtClean="0">
                <a:latin typeface="Times New Roman"/>
                <a:cs typeface="Times New Roman"/>
              </a:rPr>
              <a:t>gcc</a:t>
            </a:r>
            <a:r>
              <a:rPr lang="en-US" altLang="zh-TW" dirty="0" smtClean="0">
                <a:latin typeface="Times New Roman"/>
                <a:cs typeface="Times New Roman"/>
              </a:rPr>
              <a:t>  </a:t>
            </a:r>
            <a:r>
              <a:rPr lang="en-US" altLang="zh-TW" dirty="0" smtClean="0">
                <a:latin typeface="Times New Roman"/>
                <a:ea typeface="標楷體" pitchFamily="65" charset="-120"/>
                <a:cs typeface="Times New Roman"/>
              </a:rPr>
              <a:t>(</a:t>
            </a:r>
            <a:r>
              <a:rPr lang="zh-TW" altLang="en-US" dirty="0" smtClean="0">
                <a:latin typeface="Times New Roman"/>
                <a:ea typeface="標楷體" pitchFamily="65" charset="-120"/>
                <a:cs typeface="Times New Roman"/>
              </a:rPr>
              <a:t>全裝</a:t>
            </a:r>
            <a:r>
              <a:rPr lang="en-US" altLang="zh-TW" dirty="0" smtClean="0">
                <a:latin typeface="Times New Roman"/>
                <a:ea typeface="標楷體" pitchFamily="65" charset="-120"/>
                <a:cs typeface="Times New Roman"/>
              </a:rPr>
              <a:t>)</a:t>
            </a:r>
          </a:p>
          <a:p>
            <a:pPr lvl="1"/>
            <a:r>
              <a:rPr lang="en-US" altLang="zh-TW" dirty="0" smtClean="0">
                <a:latin typeface="Times New Roman"/>
                <a:cs typeface="Times New Roman"/>
              </a:rPr>
              <a:t>bash </a:t>
            </a:r>
            <a:r>
              <a:rPr lang="en-US" altLang="zh-TW" dirty="0" smtClean="0">
                <a:latin typeface="Times New Roman"/>
                <a:ea typeface="標楷體" pitchFamily="65" charset="-120"/>
                <a:cs typeface="Times New Roman"/>
              </a:rPr>
              <a:t>(</a:t>
            </a:r>
            <a:r>
              <a:rPr lang="zh-TW" altLang="en-US" dirty="0" smtClean="0">
                <a:latin typeface="Times New Roman"/>
                <a:ea typeface="標楷體" pitchFamily="65" charset="-120"/>
                <a:cs typeface="Times New Roman"/>
              </a:rPr>
              <a:t>全裝</a:t>
            </a:r>
            <a:r>
              <a:rPr lang="en-US" altLang="zh-TW" dirty="0" smtClean="0">
                <a:latin typeface="Times New Roman"/>
                <a:ea typeface="標楷體" pitchFamily="65" charset="-120"/>
                <a:cs typeface="Times New Roman"/>
              </a:rPr>
              <a:t>)</a:t>
            </a:r>
          </a:p>
          <a:p>
            <a:pPr lvl="1"/>
            <a:r>
              <a:rPr lang="en-US" altLang="zh-TW" dirty="0" err="1" smtClean="0">
                <a:latin typeface="Times New Roman"/>
                <a:cs typeface="Times New Roman"/>
              </a:rPr>
              <a:t>tcsh</a:t>
            </a:r>
            <a:r>
              <a:rPr lang="en-US" altLang="zh-TW" dirty="0" smtClean="0">
                <a:latin typeface="Times New Roman"/>
                <a:cs typeface="Times New Roman"/>
              </a:rPr>
              <a:t>  </a:t>
            </a:r>
            <a:r>
              <a:rPr lang="en-US" altLang="zh-TW" dirty="0" smtClean="0">
                <a:latin typeface="Times New Roman"/>
                <a:ea typeface="標楷體" pitchFamily="65" charset="-120"/>
                <a:cs typeface="Times New Roman"/>
              </a:rPr>
              <a:t>(</a:t>
            </a:r>
            <a:r>
              <a:rPr lang="zh-TW" altLang="en-US" dirty="0" smtClean="0">
                <a:latin typeface="Times New Roman"/>
                <a:ea typeface="標楷體" pitchFamily="65" charset="-120"/>
                <a:cs typeface="Times New Roman"/>
              </a:rPr>
              <a:t>全裝</a:t>
            </a:r>
            <a:r>
              <a:rPr lang="en-US" altLang="zh-TW" dirty="0" smtClean="0">
                <a:latin typeface="Times New Roman"/>
                <a:ea typeface="標楷體" pitchFamily="65" charset="-120"/>
                <a:cs typeface="Times New Roman"/>
              </a:rPr>
              <a:t>)</a:t>
            </a:r>
          </a:p>
          <a:p>
            <a:pPr lvl="1"/>
            <a:r>
              <a:rPr lang="da-DK" altLang="zh-TW" dirty="0" err="1" smtClean="0">
                <a:latin typeface="Times New Roman"/>
                <a:ea typeface="標楷體" pitchFamily="65" charset="-120"/>
                <a:cs typeface="Times New Roman"/>
              </a:rPr>
              <a:t>findutils</a:t>
            </a:r>
            <a:r>
              <a:rPr lang="da-DK" altLang="zh-TW" dirty="0">
                <a:latin typeface="Times New Roman"/>
                <a:ea typeface="標楷體" pitchFamily="65" charset="-120"/>
                <a:cs typeface="Times New Roman"/>
              </a:rPr>
              <a:t> </a:t>
            </a:r>
            <a:r>
              <a:rPr lang="da-DK" altLang="zh-TW" dirty="0" smtClean="0">
                <a:latin typeface="Times New Roman"/>
                <a:ea typeface="標楷體" pitchFamily="65" charset="-120"/>
                <a:cs typeface="Times New Roman"/>
              </a:rPr>
              <a:t>(</a:t>
            </a:r>
            <a:r>
              <a:rPr lang="zh-TW" altLang="en-US" dirty="0" smtClean="0">
                <a:latin typeface="Times New Roman"/>
                <a:ea typeface="標楷體" pitchFamily="65" charset="-120"/>
                <a:cs typeface="Times New Roman"/>
              </a:rPr>
              <a:t>全裝</a:t>
            </a:r>
            <a:r>
              <a:rPr lang="da-DK" altLang="zh-TW" dirty="0" smtClean="0">
                <a:latin typeface="Times New Roman"/>
                <a:ea typeface="標楷體" pitchFamily="65" charset="-120"/>
                <a:cs typeface="Times New Roman"/>
              </a:rPr>
              <a:t>)</a:t>
            </a:r>
            <a:endParaRPr lang="zh-TW" altLang="en-US" dirty="0">
              <a:latin typeface="Times New Roman"/>
              <a:ea typeface="標楷體" pitchFamily="65" charset="-120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磁碟分割規畫</a:t>
            </a:r>
            <a:r>
              <a:rPr lang="en-US" altLang="zh-TW" baseline="-25000" dirty="0" smtClean="0">
                <a:latin typeface="Times New Roman"/>
                <a:ea typeface="標楷體"/>
                <a:cs typeface="Times New Roman"/>
              </a:rPr>
              <a:t>for front-end(k0</a:t>
            </a:r>
            <a:r>
              <a:rPr lang="zh-TW" altLang="en-US" baseline="-25000" dirty="0" smtClean="0">
                <a:latin typeface="Times New Roman"/>
                <a:ea typeface="標楷體"/>
                <a:cs typeface="Times New Roman"/>
              </a:rPr>
              <a:t>、</a:t>
            </a:r>
            <a:r>
              <a:rPr lang="en-US" altLang="zh-TW" baseline="-25000" dirty="0" smtClean="0">
                <a:latin typeface="Times New Roman"/>
                <a:ea typeface="標楷體"/>
                <a:cs typeface="Times New Roman"/>
              </a:rPr>
              <a:t>k1</a:t>
            </a:r>
            <a:r>
              <a:rPr lang="zh-TW" altLang="en-US" baseline="-25000" dirty="0" smtClean="0">
                <a:latin typeface="Times New Roman"/>
                <a:ea typeface="標楷體"/>
                <a:cs typeface="Times New Roman"/>
              </a:rPr>
              <a:t>、</a:t>
            </a:r>
            <a:r>
              <a:rPr lang="en-US" altLang="zh-TW" baseline="-25000" dirty="0" smtClean="0">
                <a:latin typeface="Times New Roman"/>
                <a:ea typeface="標楷體"/>
                <a:cs typeface="Times New Roman"/>
              </a:rPr>
              <a:t>k2)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sda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sda1  /boot  512MB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ext3  (primary)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剩下的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sda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與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sdb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做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LVM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為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vg00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vg00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lv00 swap 2GB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lv01 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40GB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btrfs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lv02 /        95GB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btrfs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檔案權限</a:t>
            </a:r>
            <a:endParaRPr lang="en-US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Times New Roman"/>
                <a:ea typeface="標楷體"/>
                <a:cs typeface="Times New Roman"/>
              </a:rPr>
              <a:t>ls</a:t>
            </a:r>
            <a:r>
              <a:rPr lang="en-US" dirty="0" smtClean="0">
                <a:solidFill>
                  <a:srgbClr val="0000FF"/>
                </a:solidFill>
                <a:latin typeface="Times New Roman"/>
                <a:ea typeface="標楷體"/>
                <a:cs typeface="Times New Roman"/>
              </a:rPr>
              <a:t>: </a:t>
            </a:r>
            <a:r>
              <a:rPr lang="zh-TW" altLang="en-US" dirty="0" smtClean="0">
                <a:solidFill>
                  <a:srgbClr val="0000FF"/>
                </a:solidFill>
                <a:latin typeface="Times New Roman"/>
                <a:ea typeface="標楷體"/>
                <a:cs typeface="Times New Roman"/>
              </a:rPr>
              <a:t>顯示檔案資訊</a:t>
            </a:r>
            <a:endParaRPr lang="en-US" dirty="0" smtClean="0">
              <a:solidFill>
                <a:srgbClr val="0000FF"/>
              </a:solidFill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err="1" smtClean="0">
                <a:latin typeface="Times New Roman"/>
                <a:ea typeface="標楷體"/>
                <a:cs typeface="Times New Roman"/>
              </a:rPr>
              <a:t>ls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-la</a:t>
            </a:r>
          </a:p>
          <a:p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Times New Roman"/>
                <a:ea typeface="標楷體"/>
                <a:cs typeface="Times New Roman"/>
              </a:rPr>
              <a:t>chmod</a:t>
            </a:r>
            <a:r>
              <a:rPr lang="en-US" dirty="0" smtClean="0">
                <a:solidFill>
                  <a:srgbClr val="0000FF"/>
                </a:solidFill>
                <a:latin typeface="Times New Roman"/>
                <a:ea typeface="標楷體"/>
                <a:cs typeface="Times New Roman"/>
              </a:rPr>
              <a:t>: </a:t>
            </a:r>
            <a:r>
              <a:rPr lang="zh-TW" altLang="en-US" dirty="0" smtClean="0">
                <a:solidFill>
                  <a:srgbClr val="0000FF"/>
                </a:solidFill>
                <a:latin typeface="Times New Roman"/>
                <a:ea typeface="標楷體"/>
                <a:cs typeface="Times New Roman"/>
              </a:rPr>
              <a:t>修改檔案權限</a:t>
            </a:r>
            <a:endParaRPr lang="en-US" dirty="0" smtClean="0">
              <a:solidFill>
                <a:srgbClr val="0000FF"/>
              </a:solidFill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err="1" smtClean="0">
                <a:latin typeface="Times New Roman"/>
                <a:ea typeface="標楷體"/>
                <a:cs typeface="Times New Roman"/>
              </a:rPr>
              <a:t>chmod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i="1" dirty="0" smtClean="0">
                <a:latin typeface="Times New Roman"/>
                <a:ea typeface="標楷體"/>
                <a:cs typeface="Times New Roman"/>
              </a:rPr>
              <a:t>644 </a:t>
            </a:r>
            <a:r>
              <a:rPr lang="zh-TW" altLang="en-US" i="1" dirty="0" smtClean="0">
                <a:latin typeface="Times New Roman"/>
                <a:ea typeface="標楷體"/>
                <a:cs typeface="Times New Roman"/>
              </a:rPr>
              <a:t>檔案</a:t>
            </a:r>
            <a:endParaRPr lang="en-US" i="1" dirty="0" smtClean="0">
              <a:latin typeface="Times New Roman"/>
              <a:ea typeface="標楷體"/>
              <a:cs typeface="Times New Roman"/>
            </a:endParaRPr>
          </a:p>
          <a:p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Times New Roman"/>
                <a:ea typeface="標楷體"/>
                <a:cs typeface="Times New Roman"/>
              </a:rPr>
              <a:t>id: </a:t>
            </a:r>
            <a:r>
              <a:rPr lang="zh-TW" altLang="en-US" dirty="0" smtClean="0">
                <a:solidFill>
                  <a:srgbClr val="0000FF"/>
                </a:solidFill>
                <a:latin typeface="Times New Roman"/>
                <a:ea typeface="標楷體"/>
                <a:cs typeface="Times New Roman"/>
              </a:rPr>
              <a:t>顯示使用者資訊</a:t>
            </a:r>
            <a:endParaRPr lang="en-US" dirty="0" smtClean="0">
              <a:solidFill>
                <a:srgbClr val="0000FF"/>
              </a:solidFill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ea typeface="標楷體"/>
                <a:cs typeface="Times New Roman"/>
              </a:rPr>
              <a:t>id </a:t>
            </a:r>
            <a:r>
              <a:rPr lang="zh-TW" altLang="en-US" i="1" dirty="0" smtClean="0">
                <a:latin typeface="Times New Roman"/>
                <a:ea typeface="標楷體"/>
                <a:cs typeface="Times New Roman"/>
              </a:rPr>
              <a:t>使用者</a:t>
            </a:r>
            <a:endParaRPr lang="en-US" i="1" dirty="0">
              <a:latin typeface="Times New Roman"/>
              <a:ea typeface="標楷體"/>
              <a:cs typeface="Times New Roman"/>
            </a:endParaRPr>
          </a:p>
          <a:p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Times New Roman"/>
                <a:ea typeface="標楷體"/>
                <a:cs typeface="Times New Roman"/>
              </a:rPr>
              <a:t>chown</a:t>
            </a:r>
            <a:r>
              <a:rPr lang="en-US" dirty="0" smtClean="0">
                <a:solidFill>
                  <a:srgbClr val="0000FF"/>
                </a:solidFill>
                <a:latin typeface="Times New Roman"/>
                <a:ea typeface="標楷體"/>
                <a:cs typeface="Times New Roman"/>
              </a:rPr>
              <a:t>: </a:t>
            </a:r>
            <a:r>
              <a:rPr lang="zh-TW" altLang="en-US" dirty="0" smtClean="0">
                <a:solidFill>
                  <a:srgbClr val="0000FF"/>
                </a:solidFill>
                <a:latin typeface="Times New Roman"/>
                <a:ea typeface="標楷體"/>
                <a:cs typeface="Times New Roman"/>
              </a:rPr>
              <a:t>修改檔案擁有者及群組</a:t>
            </a:r>
            <a:endParaRPr lang="en-US" dirty="0" smtClean="0">
              <a:solidFill>
                <a:srgbClr val="0000FF"/>
              </a:solidFill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dirty="0" err="1" smtClean="0">
                <a:latin typeface="Times New Roman"/>
                <a:ea typeface="標楷體"/>
                <a:cs typeface="Times New Roman"/>
              </a:rPr>
              <a:t>chown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zh-TW" altLang="en-US" i="1" dirty="0" smtClean="0">
                <a:latin typeface="Times New Roman"/>
                <a:ea typeface="標楷體"/>
                <a:cs typeface="Times New Roman"/>
              </a:rPr>
              <a:t>使用者</a:t>
            </a:r>
            <a:r>
              <a:rPr lang="en-US" altLang="zh-TW" i="1" dirty="0" smtClean="0">
                <a:latin typeface="Times New Roman"/>
                <a:ea typeface="標楷體"/>
                <a:cs typeface="Times New Roman"/>
              </a:rPr>
              <a:t>.</a:t>
            </a:r>
            <a:r>
              <a:rPr lang="zh-TW" altLang="en-US" i="1" dirty="0" smtClean="0">
                <a:latin typeface="Times New Roman"/>
                <a:ea typeface="標楷體"/>
                <a:cs typeface="Times New Roman"/>
              </a:rPr>
              <a:t>群組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zh-TW" altLang="en-US" i="1" dirty="0" smtClean="0">
                <a:latin typeface="Times New Roman"/>
                <a:ea typeface="標楷體"/>
                <a:cs typeface="Times New Roman"/>
              </a:rPr>
              <a:t>檔案</a:t>
            </a:r>
            <a:endParaRPr lang="en-US" i="1" dirty="0">
              <a:latin typeface="Times New Roman"/>
              <a:ea typeface="標楷體"/>
              <a:cs typeface="Times New Roman"/>
            </a:endParaRPr>
          </a:p>
          <a:p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endParaRPr lang="en-US" dirty="0" smtClean="0">
              <a:latin typeface="Times New Roman"/>
              <a:ea typeface="標楷體"/>
              <a:cs typeface="Times New Roman"/>
            </a:endParaRPr>
          </a:p>
          <a:p>
            <a:endParaRPr lang="en-US" dirty="0">
              <a:latin typeface="Times New Roman"/>
              <a:ea typeface="標楷體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40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磁碟分割規畫</a:t>
            </a:r>
            <a:r>
              <a:rPr lang="en-US" altLang="zh-TW" baseline="-25000" dirty="0" smtClean="0">
                <a:latin typeface="Times New Roman"/>
                <a:ea typeface="標楷體"/>
                <a:cs typeface="Times New Roman"/>
              </a:rPr>
              <a:t>for front-end(fs1)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4600"/>
          </a:xfrm>
        </p:spPr>
        <p:txBody>
          <a:bodyPr/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sda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(320GB)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sda1  /boot      512MB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ext3  (primary)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sda2  swap      16GB (primary)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sda3  /             50GB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btrfs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(primary)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sda4  maximum  (extend)</a:t>
            </a:r>
          </a:p>
          <a:p>
            <a:pPr lvl="2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sda5  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150GB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btrfs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sdb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(2TB)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sdc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(2TB)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做軟體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RAID0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為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md0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md0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md0  /home  maximum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btrfs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磁碟分割規畫</a:t>
            </a:r>
            <a:r>
              <a:rPr lang="en-US" altLang="zh-TW" baseline="-25000" dirty="0" smtClean="0">
                <a:latin typeface="Times New Roman"/>
                <a:ea typeface="標楷體"/>
                <a:cs typeface="Times New Roman"/>
              </a:rPr>
              <a:t>for front-end(fs2)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sda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(320GB)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sda1  /boot      512MB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ext3  (primary)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sda2  swap      16GB (primary)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sda3  /             50GB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btrfs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(primary)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sda4  maximum  (extend)</a:t>
            </a:r>
          </a:p>
          <a:p>
            <a:pPr lvl="2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sda5  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150GB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btrfs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兩顆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SCSI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硬碟做硬體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RAID0</a:t>
            </a:r>
          </a:p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sdb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sdb1  /work  maximum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btrfs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磁碟分割規畫</a:t>
            </a:r>
            <a:r>
              <a:rPr lang="en-US" altLang="zh-TW" baseline="-25000" dirty="0" smtClean="0">
                <a:latin typeface="Times New Roman"/>
                <a:ea typeface="標楷體"/>
                <a:cs typeface="Times New Roman"/>
              </a:rPr>
              <a:t>for back-end(i01~i25)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sda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sda1  /boot      512MB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ext3  (primary)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sda2  swap      24GB (primary)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sda3  /             30GB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btrfs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(primary)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sda4  maximum  (extend)</a:t>
            </a:r>
          </a:p>
          <a:p>
            <a:pPr lvl="2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sda5  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30GB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btrfs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sda6  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maximum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btrfs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intel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compiler install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latin typeface="Times New Roman"/>
                <a:ea typeface="標楷體"/>
                <a:cs typeface="Times New Roman"/>
              </a:rPr>
              <a:t>intel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網站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(non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-commercial software 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development)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下載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compiler</a:t>
            </a:r>
          </a:p>
          <a:p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解壓縮下載檔案</a:t>
            </a:r>
            <a:endParaRPr lang="en-US" altLang="zh-TW" dirty="0" smtClean="0">
              <a:latin typeface="Times New Roman"/>
              <a:ea typeface="標楷體"/>
              <a:cs typeface="Times New Roman"/>
            </a:endParaRPr>
          </a:p>
          <a:p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執行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./</a:t>
            </a:r>
            <a:r>
              <a:rPr lang="en-US" altLang="zh-TW" dirty="0" err="1" smtClean="0">
                <a:latin typeface="Times New Roman"/>
                <a:ea typeface="標楷體"/>
                <a:cs typeface="Times New Roman"/>
              </a:rPr>
              <a:t>install.sh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，開始安裝</a:t>
            </a:r>
            <a:endParaRPr lang="en-US" altLang="zh-TW" dirty="0" smtClean="0">
              <a:latin typeface="Times New Roman"/>
              <a:ea typeface="標楷體"/>
              <a:cs typeface="Times New Roman"/>
            </a:endParaRPr>
          </a:p>
          <a:p>
            <a:r>
              <a:rPr lang="en-US" altLang="zh-TW" dirty="0" err="1" smtClean="0">
                <a:latin typeface="Times New Roman"/>
                <a:ea typeface="標楷體"/>
                <a:cs typeface="Times New Roman"/>
              </a:rPr>
              <a:t>licesne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安裝於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$Intel/</a:t>
            </a:r>
            <a:r>
              <a:rPr lang="en-US" altLang="zh-TW" dirty="0" err="1" smtClean="0">
                <a:latin typeface="Times New Roman"/>
                <a:ea typeface="標楷體"/>
                <a:cs typeface="Times New Roman"/>
              </a:rPr>
              <a:t>licesnes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目錄下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compiler configuration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2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for SH/BASH</a:t>
            </a:r>
          </a:p>
          <a:p>
            <a:pPr>
              <a:buNone/>
            </a:pPr>
            <a:r>
              <a:rPr lang="en-US" altLang="zh-TW" sz="1800" dirty="0" smtClean="0">
                <a:solidFill>
                  <a:srgbClr val="FF0000"/>
                </a:solidFill>
                <a:latin typeface="Times New Roman"/>
                <a:ea typeface="標楷體" pitchFamily="65" charset="-120"/>
                <a:cs typeface="Times New Roman"/>
              </a:rPr>
              <a:t>#!/bin/</a:t>
            </a:r>
            <a:r>
              <a:rPr lang="en-US" altLang="zh-TW" sz="1800" dirty="0" err="1" smtClean="0">
                <a:solidFill>
                  <a:srgbClr val="FF0000"/>
                </a:solidFill>
                <a:latin typeface="Times New Roman"/>
                <a:ea typeface="標楷體" pitchFamily="65" charset="-120"/>
                <a:cs typeface="Times New Roman"/>
              </a:rPr>
              <a:t>sh</a:t>
            </a:r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source /opt/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/Compiler/11.1/059/bin/iccvars.sh intel64</a:t>
            </a:r>
          </a:p>
          <a:p>
            <a:pPr>
              <a:buNone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source /opt/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/Compiler/11.1/059/bin/ifortvars.sh intel64</a:t>
            </a:r>
          </a:p>
          <a:p>
            <a:pPr>
              <a:buNone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source /opt/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mkl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/10.2.2.025/tools/environment/mklvarsem64t.sh</a:t>
            </a:r>
          </a:p>
          <a:p>
            <a:pPr>
              <a:buNone/>
            </a:pPr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TW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TW" sz="2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CSH/TCSH</a:t>
            </a:r>
            <a:endParaRPr lang="en-US" altLang="zh-TW" sz="2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TW" sz="1800" dirty="0" smtClean="0">
                <a:solidFill>
                  <a:srgbClr val="FF0000"/>
                </a:solidFill>
                <a:latin typeface="Times New Roman"/>
                <a:ea typeface="標楷體" pitchFamily="65" charset="-120"/>
                <a:cs typeface="Times New Roman"/>
              </a:rPr>
              <a:t>#!/bin/</a:t>
            </a:r>
            <a:r>
              <a:rPr lang="en-US" altLang="zh-TW" sz="1800" dirty="0" err="1" smtClean="0">
                <a:solidFill>
                  <a:srgbClr val="FF0000"/>
                </a:solidFill>
                <a:latin typeface="Times New Roman"/>
                <a:ea typeface="標楷體" pitchFamily="65" charset="-120"/>
                <a:cs typeface="Times New Roman"/>
              </a:rPr>
              <a:t>csh</a:t>
            </a:r>
            <a:endParaRPr lang="en-US" altLang="zh-TW" sz="1800" dirty="0" smtClean="0">
              <a:solidFill>
                <a:srgbClr val="FF0000"/>
              </a:solidFill>
              <a:latin typeface="Times New Roman"/>
              <a:ea typeface="標楷體" pitchFamily="65" charset="-120"/>
              <a:cs typeface="Times New Roman"/>
            </a:endParaRPr>
          </a:p>
          <a:p>
            <a:pPr>
              <a:buNone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/opt/</a:t>
            </a:r>
            <a:r>
              <a:rPr lang="en-US" altLang="zh-TW" sz="1800" dirty="0" err="1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/Compiler/11.1/059/bin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/iccvars.csh intel64</a:t>
            </a:r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source /opt/</a:t>
            </a:r>
            <a:r>
              <a:rPr lang="en-US" altLang="zh-TW" sz="1800" dirty="0" err="1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/Compiler/11.1/059/bin/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ifortvars.csh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intel64</a:t>
            </a:r>
          </a:p>
          <a:p>
            <a:pPr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source /opt/</a:t>
            </a:r>
            <a:r>
              <a:rPr lang="en-US" altLang="zh-TW" sz="1800" dirty="0" err="1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1800" dirty="0" err="1">
                <a:latin typeface="Times New Roman" pitchFamily="18" charset="0"/>
                <a:cs typeface="Times New Roman" pitchFamily="18" charset="0"/>
              </a:rPr>
              <a:t>mkl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/10.2.2.025/tools/environment/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mklvarsem64t.csh</a:t>
            </a:r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67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PGI compiler install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3624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Times New Roman"/>
                <a:ea typeface="標楷體"/>
                <a:cs typeface="Times New Roman"/>
              </a:rPr>
              <a:t>pgi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網站下載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compiler(30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天試用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)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解壓縮下檔案</a:t>
            </a: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執行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./install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開始安裝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dirty="0" smtClean="0">
                <a:latin typeface="Times New Roman"/>
                <a:ea typeface="標楷體" pitchFamily="65" charset="-120"/>
                <a:cs typeface="Times New Roman"/>
              </a:rPr>
              <a:t>使用環境變數</a:t>
            </a:r>
            <a:r>
              <a:rPr lang="en-US" altLang="zh-TW" dirty="0" smtClean="0">
                <a:latin typeface="Times New Roman"/>
                <a:ea typeface="標楷體" pitchFamily="65" charset="-120"/>
                <a:cs typeface="Times New Roman"/>
              </a:rPr>
              <a:t>LM_LICENSE_FILE</a:t>
            </a:r>
            <a:r>
              <a:rPr lang="zh-TW" altLang="en-US" dirty="0" smtClean="0">
                <a:latin typeface="Times New Roman"/>
                <a:ea typeface="標楷體" pitchFamily="65" charset="-120"/>
                <a:cs typeface="Times New Roman"/>
              </a:rPr>
              <a:t>設定</a:t>
            </a:r>
            <a:r>
              <a:rPr lang="en-US" altLang="zh-TW" dirty="0" smtClean="0">
                <a:latin typeface="Times New Roman"/>
                <a:ea typeface="標楷體" pitchFamily="65" charset="-120"/>
                <a:cs typeface="Times New Roman"/>
              </a:rPr>
              <a:t>license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/>
                <a:cs typeface="Times New Roman"/>
              </a:rPr>
              <a:t>PGI compiler configuration</a:t>
            </a:r>
            <a:endParaRPr lang="zh-TW" altLang="en-US" dirty="0">
              <a:latin typeface="Times New Roman"/>
              <a:cs typeface="Times New Roman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33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2000" dirty="0" smtClean="0">
                <a:solidFill>
                  <a:srgbClr val="0000CC"/>
                </a:solidFill>
                <a:latin typeface="Times New Roman"/>
                <a:ea typeface="標楷體" pitchFamily="65" charset="-120"/>
                <a:cs typeface="Times New Roman"/>
              </a:rPr>
              <a:t>for SH/BASH</a:t>
            </a:r>
          </a:p>
          <a:p>
            <a:pPr>
              <a:buNone/>
            </a:pPr>
            <a:r>
              <a:rPr lang="en-US" altLang="zh-TW" sz="1800" dirty="0" smtClean="0">
                <a:solidFill>
                  <a:srgbClr val="FF0000"/>
                </a:solidFill>
                <a:latin typeface="Times New Roman"/>
                <a:ea typeface="標楷體" pitchFamily="65" charset="-120"/>
                <a:cs typeface="Times New Roman"/>
              </a:rPr>
              <a:t>#!/bin/</a:t>
            </a:r>
            <a:r>
              <a:rPr lang="en-US" altLang="zh-TW" sz="1800" dirty="0" err="1" smtClean="0">
                <a:solidFill>
                  <a:srgbClr val="FF0000"/>
                </a:solidFill>
                <a:latin typeface="Times New Roman"/>
                <a:ea typeface="標楷體" pitchFamily="65" charset="-120"/>
                <a:cs typeface="Times New Roman"/>
              </a:rPr>
              <a:t>sh</a:t>
            </a:r>
            <a:endParaRPr lang="en-US" altLang="zh-TW" sz="1800" dirty="0" smtClean="0">
              <a:solidFill>
                <a:srgbClr val="FF0000"/>
              </a:solidFill>
              <a:latin typeface="Times New Roman"/>
              <a:ea typeface="標楷體" pitchFamily="65" charset="-120"/>
              <a:cs typeface="Times New Roman"/>
            </a:endParaRPr>
          </a:p>
          <a:p>
            <a:pPr>
              <a:buNone/>
            </a:pPr>
            <a:r>
              <a:rPr lang="en-US" altLang="zh-TW" sz="1800" dirty="0" smtClean="0">
                <a:latin typeface="Times New Roman"/>
                <a:ea typeface="標楷體" pitchFamily="65" charset="-120"/>
                <a:cs typeface="Times New Roman"/>
              </a:rPr>
              <a:t>PGI=/opt/</a:t>
            </a:r>
            <a:r>
              <a:rPr lang="en-US" altLang="zh-TW" sz="1800" dirty="0" err="1" smtClean="0">
                <a:latin typeface="Times New Roman"/>
                <a:ea typeface="標楷體" pitchFamily="65" charset="-120"/>
                <a:cs typeface="Times New Roman"/>
              </a:rPr>
              <a:t>pgi</a:t>
            </a:r>
            <a:endParaRPr lang="en-US" altLang="zh-TW" sz="1800" dirty="0" smtClean="0">
              <a:latin typeface="Times New Roman"/>
              <a:ea typeface="標楷體" pitchFamily="65" charset="-120"/>
              <a:cs typeface="Times New Roman"/>
            </a:endParaRPr>
          </a:p>
          <a:p>
            <a:pPr>
              <a:buNone/>
            </a:pPr>
            <a:r>
              <a:rPr lang="en-US" altLang="zh-TW" sz="1800" dirty="0" smtClean="0">
                <a:latin typeface="Times New Roman"/>
                <a:ea typeface="標楷體" pitchFamily="65" charset="-120"/>
                <a:cs typeface="Times New Roman"/>
              </a:rPr>
              <a:t>export PATH=$PGI/linux86-64/9.0/bin:$PATH</a:t>
            </a:r>
          </a:p>
          <a:p>
            <a:pPr>
              <a:buNone/>
            </a:pPr>
            <a:r>
              <a:rPr lang="en-US" altLang="zh-TW" sz="1800" dirty="0" smtClean="0">
                <a:latin typeface="Times New Roman"/>
                <a:ea typeface="標楷體" pitchFamily="65" charset="-120"/>
                <a:cs typeface="Times New Roman"/>
              </a:rPr>
              <a:t>export MANPATH=$MANPATH:$PGI/linux86-64/9.0/man</a:t>
            </a:r>
          </a:p>
          <a:p>
            <a:pPr>
              <a:buNone/>
            </a:pPr>
            <a:r>
              <a:rPr lang="en-US" altLang="zh-TW" sz="1800" dirty="0" smtClean="0">
                <a:latin typeface="Times New Roman"/>
                <a:ea typeface="標楷體" pitchFamily="65" charset="-120"/>
                <a:cs typeface="Times New Roman"/>
              </a:rPr>
              <a:t>export LM_LICENSE_FILE=$LM_LICENSE_FILE:$PGI/</a:t>
            </a:r>
            <a:r>
              <a:rPr lang="en-US" altLang="zh-TW" sz="1800" dirty="0" err="1" smtClean="0">
                <a:latin typeface="Times New Roman"/>
                <a:ea typeface="標楷體" pitchFamily="65" charset="-120"/>
                <a:cs typeface="Times New Roman"/>
              </a:rPr>
              <a:t>license.dat</a:t>
            </a:r>
            <a:endParaRPr lang="en-US" altLang="zh-TW" sz="1800" dirty="0" smtClean="0">
              <a:latin typeface="Times New Roman"/>
              <a:ea typeface="標楷體" pitchFamily="65" charset="-120"/>
              <a:cs typeface="Times New Roman"/>
            </a:endParaRPr>
          </a:p>
          <a:p>
            <a:pPr>
              <a:buNone/>
            </a:pPr>
            <a:endParaRPr lang="en-US" altLang="zh-TW" sz="1800" dirty="0" smtClean="0">
              <a:latin typeface="Times New Roman"/>
              <a:ea typeface="標楷體" pitchFamily="65" charset="-120"/>
              <a:cs typeface="Times New Roman"/>
            </a:endParaRPr>
          </a:p>
          <a:p>
            <a:pPr>
              <a:buNone/>
            </a:pPr>
            <a:endParaRPr lang="en-US" altLang="zh-TW" sz="1800" dirty="0">
              <a:latin typeface="Times New Roman"/>
              <a:ea typeface="標楷體" pitchFamily="65" charset="-120"/>
              <a:cs typeface="Times New Roman"/>
            </a:endParaRPr>
          </a:p>
          <a:p>
            <a:pPr>
              <a:buNone/>
            </a:pPr>
            <a:r>
              <a:rPr lang="en-US" altLang="zh-TW" sz="2000" dirty="0" smtClean="0">
                <a:solidFill>
                  <a:srgbClr val="0000CC"/>
                </a:solidFill>
                <a:latin typeface="Times New Roman"/>
                <a:ea typeface="標楷體" pitchFamily="65" charset="-120"/>
                <a:cs typeface="Times New Roman"/>
              </a:rPr>
              <a:t>for CSH/TCSH</a:t>
            </a:r>
          </a:p>
          <a:p>
            <a:pPr>
              <a:buNone/>
            </a:pPr>
            <a:r>
              <a:rPr lang="en-US" altLang="zh-TW" sz="1800" dirty="0" smtClean="0">
                <a:solidFill>
                  <a:srgbClr val="FF0000"/>
                </a:solidFill>
                <a:latin typeface="Times New Roman"/>
                <a:ea typeface="標楷體" pitchFamily="65" charset="-120"/>
                <a:cs typeface="Times New Roman"/>
              </a:rPr>
              <a:t>#!/bin/</a:t>
            </a:r>
            <a:r>
              <a:rPr lang="en-US" altLang="zh-TW" sz="1800" dirty="0" err="1" smtClean="0">
                <a:solidFill>
                  <a:srgbClr val="FF0000"/>
                </a:solidFill>
                <a:latin typeface="Times New Roman"/>
                <a:ea typeface="標楷體" pitchFamily="65" charset="-120"/>
                <a:cs typeface="Times New Roman"/>
              </a:rPr>
              <a:t>csh</a:t>
            </a:r>
            <a:endParaRPr lang="en-US" altLang="zh-TW" sz="1800" dirty="0" smtClean="0">
              <a:solidFill>
                <a:srgbClr val="FF0000"/>
              </a:solidFill>
              <a:latin typeface="Times New Roman"/>
              <a:ea typeface="標楷體" pitchFamily="65" charset="-120"/>
              <a:cs typeface="Times New Roman"/>
            </a:endParaRPr>
          </a:p>
          <a:p>
            <a:pPr>
              <a:buNone/>
            </a:pPr>
            <a:r>
              <a:rPr lang="en-US" altLang="zh-TW" sz="1800" dirty="0" err="1" smtClean="0">
                <a:latin typeface="Times New Roman"/>
                <a:ea typeface="標楷體" pitchFamily="65" charset="-120"/>
                <a:cs typeface="Times New Roman"/>
              </a:rPr>
              <a:t>setenv</a:t>
            </a:r>
            <a:r>
              <a:rPr lang="en-US" altLang="zh-TW" sz="1800" dirty="0" smtClean="0">
                <a:latin typeface="Times New Roman"/>
                <a:ea typeface="標楷體" pitchFamily="65" charset="-120"/>
                <a:cs typeface="Times New Roman"/>
              </a:rPr>
              <a:t> PGI /opt/</a:t>
            </a:r>
            <a:r>
              <a:rPr lang="en-US" altLang="zh-TW" sz="1800" dirty="0" err="1" smtClean="0">
                <a:latin typeface="Times New Roman"/>
                <a:ea typeface="標楷體" pitchFamily="65" charset="-120"/>
                <a:cs typeface="Times New Roman"/>
              </a:rPr>
              <a:t>pgi</a:t>
            </a:r>
            <a:endParaRPr lang="en-US" altLang="zh-TW" sz="1800" dirty="0" smtClean="0">
              <a:latin typeface="Times New Roman"/>
              <a:ea typeface="標楷體" pitchFamily="65" charset="-120"/>
              <a:cs typeface="Times New Roman"/>
            </a:endParaRPr>
          </a:p>
          <a:p>
            <a:pPr>
              <a:buNone/>
            </a:pPr>
            <a:r>
              <a:rPr lang="en-US" altLang="zh-TW" sz="1800" dirty="0" smtClean="0">
                <a:latin typeface="Times New Roman"/>
                <a:ea typeface="標楷體" pitchFamily="65" charset="-120"/>
                <a:cs typeface="Times New Roman"/>
              </a:rPr>
              <a:t>set path ($PGI/linux86-64/9.0/bin $path)</a:t>
            </a:r>
          </a:p>
          <a:p>
            <a:pPr>
              <a:buNone/>
            </a:pPr>
            <a:r>
              <a:rPr lang="en-US" altLang="zh-TW" sz="1800" dirty="0" err="1" smtClean="0">
                <a:latin typeface="Times New Roman"/>
                <a:ea typeface="標楷體" pitchFamily="65" charset="-120"/>
                <a:cs typeface="Times New Roman"/>
              </a:rPr>
              <a:t>setenv</a:t>
            </a:r>
            <a:r>
              <a:rPr lang="en-US" altLang="zh-TW" sz="1800" dirty="0" smtClean="0">
                <a:latin typeface="Times New Roman"/>
                <a:ea typeface="標楷體" pitchFamily="65" charset="-120"/>
                <a:cs typeface="Times New Roman"/>
              </a:rPr>
              <a:t> MANPATH ($MANPATH $PGI/linux86_64/9.0/man)</a:t>
            </a:r>
          </a:p>
          <a:p>
            <a:pPr>
              <a:buNone/>
            </a:pPr>
            <a:r>
              <a:rPr lang="en-US" altLang="zh-TW" sz="1800" dirty="0" err="1" smtClean="0">
                <a:latin typeface="Times New Roman"/>
                <a:ea typeface="標楷體" pitchFamily="65" charset="-120"/>
                <a:cs typeface="Times New Roman"/>
              </a:rPr>
              <a:t>setenv</a:t>
            </a:r>
            <a:r>
              <a:rPr lang="en-US" altLang="zh-TW" sz="1800" dirty="0" smtClean="0">
                <a:latin typeface="Times New Roman"/>
                <a:ea typeface="標楷體" pitchFamily="65" charset="-120"/>
                <a:cs typeface="Times New Roman"/>
              </a:rPr>
              <a:t> LM_LICENSE_FILE ($PGI/</a:t>
            </a:r>
            <a:r>
              <a:rPr lang="en-US" altLang="zh-TW" sz="1800" dirty="0" err="1" smtClean="0">
                <a:latin typeface="Times New Roman"/>
                <a:ea typeface="標楷體" pitchFamily="65" charset="-120"/>
                <a:cs typeface="Times New Roman"/>
              </a:rPr>
              <a:t>licnse.dat</a:t>
            </a:r>
            <a:r>
              <a:rPr lang="en-US" altLang="zh-TW" sz="1800" dirty="0" smtClean="0">
                <a:latin typeface="Times New Roman"/>
                <a:ea typeface="標楷體" pitchFamily="65" charset="-120"/>
                <a:cs typeface="Times New Roman"/>
              </a:rPr>
              <a:t> $LM_LICESNCE_FILE)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void main () {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("Hi, C\n");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Fortran77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write(*,*) "Hi"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end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Fortran90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program main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write(*,*) "Hi, Fortran90"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stop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ea typeface="標楷體"/>
                <a:cs typeface="Times New Roman"/>
              </a:rPr>
              <a:t>ssh</a:t>
            </a:r>
            <a:r>
              <a:rPr lang="en-US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無密碼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 baseline="-25000" dirty="0" smtClean="0">
                <a:latin typeface="Times New Roman"/>
                <a:ea typeface="標楷體"/>
                <a:cs typeface="Times New Roman"/>
              </a:rPr>
              <a:t>for </a:t>
            </a:r>
            <a:r>
              <a:rPr lang="en-US" altLang="zh-TW" baseline="-25000" dirty="0" err="1" smtClean="0">
                <a:latin typeface="Times New Roman"/>
                <a:ea typeface="標楷體"/>
                <a:cs typeface="Times New Roman"/>
              </a:rPr>
              <a:t>linux</a:t>
            </a:r>
            <a:endParaRPr lang="en-US" baseline="-25000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Times New Roman"/>
                <a:ea typeface="標楷體"/>
                <a:cs typeface="Times New Roman"/>
              </a:rPr>
              <a:t>產生</a:t>
            </a:r>
            <a:r>
              <a:rPr lang="en-US" altLang="zh-TW" dirty="0" smtClean="0">
                <a:solidFill>
                  <a:srgbClr val="0000FF"/>
                </a:solidFill>
                <a:latin typeface="Times New Roman"/>
                <a:ea typeface="標楷體"/>
                <a:cs typeface="Times New Roman"/>
              </a:rPr>
              <a:t>key</a:t>
            </a:r>
          </a:p>
          <a:p>
            <a:pPr lvl="1"/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使用</a:t>
            </a:r>
            <a:r>
              <a:rPr lang="en-US" dirty="0" err="1" smtClean="0">
                <a:latin typeface="Times New Roman"/>
                <a:ea typeface="標楷體"/>
                <a:cs typeface="Times New Roman"/>
              </a:rPr>
              <a:t>ssh-keygen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指令，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在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~/.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ssh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產生</a:t>
            </a:r>
            <a:endParaRPr lang="en-US" altLang="zh-TW" dirty="0" smtClean="0"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en-US" altLang="zh-TW" dirty="0" err="1" smtClean="0">
                <a:latin typeface="Times New Roman"/>
                <a:ea typeface="標楷體"/>
                <a:cs typeface="Times New Roman"/>
              </a:rPr>
              <a:t>id_rsa.pub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為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public key</a:t>
            </a:r>
          </a:p>
          <a:p>
            <a:pPr lvl="1"/>
            <a:r>
              <a:rPr lang="en-US" altLang="zh-TW" dirty="0" err="1" smtClean="0">
                <a:latin typeface="Times New Roman"/>
                <a:ea typeface="標楷體"/>
                <a:cs typeface="Times New Roman"/>
              </a:rPr>
              <a:t>id_rsa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為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private key</a:t>
            </a:r>
          </a:p>
          <a:p>
            <a:endParaRPr lang="en-US" altLang="zh-TW" dirty="0" smtClean="0">
              <a:latin typeface="Times New Roman"/>
              <a:ea typeface="標楷體"/>
              <a:cs typeface="Times New Roman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Times New Roman"/>
                <a:ea typeface="標楷體"/>
                <a:cs typeface="Times New Roman"/>
              </a:rPr>
              <a:t>設定</a:t>
            </a:r>
            <a:r>
              <a:rPr lang="en-US" altLang="zh-TW" dirty="0" smtClean="0">
                <a:solidFill>
                  <a:srgbClr val="0000FF"/>
                </a:solidFill>
                <a:latin typeface="Times New Roman"/>
                <a:ea typeface="標楷體"/>
                <a:cs typeface="Times New Roman"/>
              </a:rPr>
              <a:t>public key</a:t>
            </a:r>
          </a:p>
          <a:p>
            <a:pPr lvl="1"/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將</a:t>
            </a:r>
            <a:r>
              <a:rPr lang="en-US" altLang="zh-TW" dirty="0" err="1" smtClean="0">
                <a:latin typeface="Times New Roman"/>
                <a:ea typeface="標楷體"/>
                <a:cs typeface="Times New Roman"/>
              </a:rPr>
              <a:t>id_rsa.pub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內容複製到</a:t>
            </a:r>
            <a:r>
              <a:rPr lang="en-US" altLang="zh-TW" dirty="0" err="1" smtClean="0">
                <a:latin typeface="Times New Roman"/>
                <a:ea typeface="標楷體"/>
                <a:cs typeface="Times New Roman"/>
              </a:rPr>
              <a:t>authorized_keys</a:t>
            </a:r>
            <a:endParaRPr lang="en-US" altLang="zh-TW" dirty="0" smtClean="0">
              <a:latin typeface="Times New Roman"/>
              <a:ea typeface="標楷體"/>
              <a:cs typeface="Times New Roman"/>
            </a:endParaRPr>
          </a:p>
          <a:p>
            <a:endParaRPr lang="en-US" altLang="zh-TW" dirty="0" smtClean="0">
              <a:latin typeface="Times New Roman"/>
              <a:ea typeface="標楷體"/>
              <a:cs typeface="Times New Roman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Times New Roman"/>
                <a:ea typeface="標楷體"/>
                <a:cs typeface="Times New Roman"/>
              </a:rPr>
              <a:t>登入</a:t>
            </a:r>
            <a:endParaRPr lang="en-US" altLang="zh-TW" dirty="0" smtClean="0">
              <a:solidFill>
                <a:srgbClr val="0000FF"/>
              </a:solidFill>
              <a:latin typeface="Times New Roman"/>
              <a:ea typeface="標楷體"/>
              <a:cs typeface="Times New Roman"/>
            </a:endParaRPr>
          </a:p>
          <a:p>
            <a:pPr lvl="1"/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使用</a:t>
            </a:r>
            <a:r>
              <a:rPr lang="en-US" altLang="zh-TW" dirty="0" err="1" smtClean="0">
                <a:latin typeface="Times New Roman"/>
                <a:ea typeface="標楷體"/>
                <a:cs typeface="Times New Roman"/>
              </a:rPr>
              <a:t>ssh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 -</a:t>
            </a:r>
            <a:r>
              <a:rPr lang="en-US" altLang="zh-TW" dirty="0" err="1" smtClean="0">
                <a:latin typeface="Times New Roman"/>
                <a:ea typeface="標楷體"/>
                <a:cs typeface="Times New Roman"/>
              </a:rPr>
              <a:t>i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 i="1" dirty="0" err="1" smtClean="0">
                <a:latin typeface="Times New Roman"/>
                <a:ea typeface="標楷體"/>
                <a:cs typeface="Times New Roman"/>
              </a:rPr>
              <a:t>private_key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 i="1" dirty="0" err="1" smtClean="0">
                <a:latin typeface="Times New Roman"/>
                <a:ea typeface="標楷體"/>
                <a:cs typeface="Times New Roman"/>
              </a:rPr>
              <a:t>account</a:t>
            </a:r>
            <a:r>
              <a:rPr lang="en-US" altLang="zh-TW" dirty="0" err="1" smtClean="0">
                <a:latin typeface="Times New Roman"/>
                <a:ea typeface="標楷體"/>
                <a:cs typeface="Times New Roman"/>
              </a:rPr>
              <a:t>@</a:t>
            </a:r>
            <a:r>
              <a:rPr lang="en-US" altLang="zh-TW" i="1" dirty="0" err="1" smtClean="0">
                <a:latin typeface="Times New Roman"/>
                <a:ea typeface="標楷體"/>
                <a:cs typeface="Times New Roman"/>
              </a:rPr>
              <a:t>host</a:t>
            </a:r>
            <a:endParaRPr lang="en-US" altLang="zh-TW" i="1" dirty="0">
              <a:latin typeface="Times New Roman"/>
              <a:ea typeface="標楷體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12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程式編譯指令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語言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產生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obj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檔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不可執行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icc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-c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a.c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從原始語言檔產生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obj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檔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gcc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-c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a.c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從原始語言檔產生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obj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檔</a:t>
            </a: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產生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out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檔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可執行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icc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a.c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從原始語言檔產生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檔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gcc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a.c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從原始語言檔產生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檔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./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a.out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執行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a.out</a:t>
            </a:r>
            <a:endParaRPr lang="zh-TW" altLang="en-US" dirty="0">
              <a:solidFill>
                <a:srgbClr val="0000CC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程式編譯指令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語言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產生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exe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檔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可執行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icc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a.o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-o a.exe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從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obj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檔產生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exe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檔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gcc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a.o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-o a.exe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從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obj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檔產生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exe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檔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icc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a.c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-o a.exe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從原始語言檔產生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exe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檔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gcc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a.c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-o a.exe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從原始語言檔產生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exe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檔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./a.exe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執行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a.exe</a:t>
            </a:r>
            <a:endParaRPr lang="zh-TW" altLang="en-US" dirty="0">
              <a:solidFill>
                <a:srgbClr val="0000CC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程式編譯指令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Fortran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語言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產生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out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檔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可執行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ifort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a.f90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從原始語言檔產生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檔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pgf90 a.f90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從原始語言檔產生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檔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pgf77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a.f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從原始語言檔產生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檔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./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a.out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執行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a.out</a:t>
            </a:r>
            <a:endParaRPr lang="zh-TW" altLang="en-US" dirty="0">
              <a:solidFill>
                <a:srgbClr val="0000CC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檢查環境變數是否生效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icc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/opt/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/Compiler/11.1/059/bin/intel64/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icc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gcc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/bin/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gcc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ifort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/opt/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/Compiler/11.1/059/bin/intel64/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ifort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which pgf77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/opt/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pgi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/linux86-64/9.0/bin/pgf77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which pgf90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/opt/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pgi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/linux86-64/9.0/bin/pgf90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Gaussian09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compile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/>
              </a:rPr>
              <a:t>將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/>
              </a:rPr>
              <a:t>Gaussian09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/>
              </a:rPr>
              <a:t>解壓縮至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/>
              </a:rPr>
              <a:t>/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/>
              </a:rPr>
              <a:t>tmp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/>
              </a:rPr>
              <a:t>下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/>
              </a:rPr>
              <a:t>設定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/>
              </a:rPr>
              <a:t>Compiler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/>
              </a:rPr>
              <a:t>環境變數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/>
              </a:rPr>
              <a:t>bin/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/>
              </a:rPr>
              <a:t>tcsh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/>
              </a:rPr>
              <a:t>變換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/>
              </a:rPr>
              <a:t>tcsh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  <a:cs typeface="Times New Roman"/>
              </a:rPr>
              <a:t> shell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setenv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g09root /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tmp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/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設定環境變數</a:t>
            </a:r>
            <a:endParaRPr lang="en-US" altLang="zh-TW" dirty="0" smtClean="0">
              <a:solidFill>
                <a:srgbClr val="0000CC"/>
              </a:solidFill>
              <a:latin typeface="Times New Roman" pitchFamily="18" charset="0"/>
              <a:ea typeface="標楷體" pitchFamily="65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cd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$g09root/g09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到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g09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目錄底下</a:t>
            </a:r>
            <a:endParaRPr lang="en-US" altLang="zh-TW" dirty="0" smtClean="0">
              <a:solidFill>
                <a:srgbClr val="0000CC"/>
              </a:solidFill>
              <a:latin typeface="Times New Roman" pitchFamily="18" charset="0"/>
              <a:ea typeface="標楷體" pitchFamily="65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bsd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/install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產生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gau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-machine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檔案</a:t>
            </a:r>
            <a:endParaRPr lang="en-US" altLang="zh-TW" dirty="0" smtClean="0">
              <a:solidFill>
                <a:srgbClr val="0000CC"/>
              </a:solidFill>
              <a:latin typeface="Times New Roman" pitchFamily="18" charset="0"/>
              <a:ea typeface="標楷體" pitchFamily="65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cd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bsd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變換到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bsd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目錄底下</a:t>
            </a:r>
            <a:endParaRPr lang="en-US" altLang="zh-TW" dirty="0" smtClean="0">
              <a:solidFill>
                <a:srgbClr val="0000CC"/>
              </a:solidFill>
              <a:latin typeface="Times New Roman" pitchFamily="18" charset="0"/>
              <a:ea typeface="標楷體" pitchFamily="65" charset="-120"/>
            </a:endParaRPr>
          </a:p>
          <a:p>
            <a:pPr>
              <a:buFont typeface="Arial" pitchFamily="34" charset="0"/>
              <a:buChar char="•"/>
            </a:pPr>
            <a:endParaRPr lang="en-US" altLang="zh-TW" dirty="0" smtClean="0"/>
          </a:p>
          <a:p>
            <a:pPr>
              <a:buFont typeface="Arial" pitchFamily="34" charset="0"/>
              <a:buChar char="•"/>
            </a:pPr>
            <a:endParaRPr lang="zh-TW" altLang="en-US" dirty="0" smtClean="0">
              <a:latin typeface="Times New Roman"/>
              <a:ea typeface="標楷體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Gaussian09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compile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gcc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-c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fsplit.c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使用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gcc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編譯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fsplit.c</a:t>
            </a:r>
            <a:endParaRPr lang="en-US" altLang="zh-TW" dirty="0" smtClean="0">
              <a:solidFill>
                <a:srgbClr val="0000CC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cp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fsplit.c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fsplit.c.org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 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    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原始檔案保留 創造同樣的檔案 但不同檔名</a:t>
            </a:r>
            <a:endParaRPr lang="en-US" altLang="zh-TW" dirty="0" smtClean="0">
              <a:solidFill>
                <a:srgbClr val="0000CC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sed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-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‘s/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getline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get_line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/’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fsplit.c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 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    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將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fsplit.c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內容中所有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getline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改成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get_line</a:t>
            </a:r>
            <a:endParaRPr lang="en-US" altLang="zh-TW" dirty="0" smtClean="0">
              <a:solidFill>
                <a:srgbClr val="0000CC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source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bsd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/g09.login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設定環境變數</a:t>
            </a:r>
            <a:endParaRPr lang="en-US" altLang="zh-TW" dirty="0" smtClean="0">
              <a:solidFill>
                <a:srgbClr val="0000CC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./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bsd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/bldg09 &gt;&amp;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make.log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    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執行編譯並將訊息寫入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make.log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檔案</a:t>
            </a:r>
            <a:endParaRPr lang="en-US" altLang="zh-TW" dirty="0" smtClean="0">
              <a:solidFill>
                <a:srgbClr val="0000CC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tail -f make.log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  <a:ea typeface="標楷體" pitchFamily="65" charset="-120"/>
              </a:rPr>
              <a:t>查看編譯情況</a:t>
            </a:r>
            <a:endParaRPr lang="zh-TW" altLang="en-US" dirty="0">
              <a:solidFill>
                <a:srgbClr val="0000CC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Gaussian09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編譯完成後進入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tmp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/g09/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bsd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/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用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vi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編輯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g09.profile  (for bash)</a:t>
            </a: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在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gr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=$HOME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前加入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export g09root=/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tmp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export GAUSS_SCRDIR=/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tmp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/$USER</a:t>
            </a: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用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vi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編輯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g09.login   (for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tcsh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在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if ($?g09root) then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前加入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setenv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g09root /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tmp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lvl="1"/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setenv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GAUSS_SCRDIR /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tmp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/$USER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Remote monitoring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901"/>
            <a:ext cx="4040188" cy="639762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NPRE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13" y="3959258"/>
            <a:ext cx="4041775" cy="639762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NSCA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9" name="Picture 8" descr="nr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19" y="2042671"/>
            <a:ext cx="7620000" cy="1879600"/>
          </a:xfrm>
          <a:prstGeom prst="rect">
            <a:avLst/>
          </a:prstGeom>
        </p:spPr>
      </p:pic>
      <p:pic>
        <p:nvPicPr>
          <p:cNvPr id="10" name="Picture 9" descr="ns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19" y="4782942"/>
            <a:ext cx="6499229" cy="2036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173200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cs typeface="Times New Roman"/>
              </a:rPr>
              <a:t>Nagios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cs typeface="Times New Roman"/>
              </a:rPr>
              <a:t>Nagios</a:t>
            </a:r>
            <a:r>
              <a:rPr lang="en-US" dirty="0" smtClean="0">
                <a:latin typeface="Times New Roman"/>
                <a:cs typeface="Times New Roman"/>
              </a:rPr>
              <a:t> Server: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1800" dirty="0" err="1" smtClean="0">
                <a:latin typeface="Times New Roman"/>
                <a:cs typeface="Times New Roman"/>
              </a:rPr>
              <a:t>nagios</a:t>
            </a:r>
            <a:r>
              <a:rPr lang="it-IT" sz="1800" dirty="0" smtClean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it-IT" sz="1400" dirty="0" smtClean="0">
                <a:latin typeface="Times New Roman"/>
                <a:cs typeface="Times New Roman"/>
              </a:rPr>
              <a:t>/</a:t>
            </a:r>
            <a:r>
              <a:rPr lang="it-IT" sz="1400" dirty="0" err="1" smtClean="0">
                <a:latin typeface="Times New Roman"/>
                <a:cs typeface="Times New Roman"/>
              </a:rPr>
              <a:t>etc</a:t>
            </a:r>
            <a:r>
              <a:rPr lang="it-IT" sz="1400" dirty="0" smtClean="0">
                <a:latin typeface="Times New Roman"/>
                <a:cs typeface="Times New Roman"/>
              </a:rPr>
              <a:t>/</a:t>
            </a:r>
            <a:r>
              <a:rPr lang="it-IT" sz="1400" dirty="0" err="1" smtClean="0">
                <a:latin typeface="Times New Roman"/>
                <a:cs typeface="Times New Roman"/>
              </a:rPr>
              <a:t>nagios</a:t>
            </a:r>
            <a:r>
              <a:rPr lang="it-IT" sz="1400" dirty="0" smtClean="0">
                <a:latin typeface="Times New Roman"/>
                <a:cs typeface="Times New Roman"/>
              </a:rPr>
              <a:t>/</a:t>
            </a:r>
            <a:r>
              <a:rPr lang="it-IT" sz="1400" dirty="0" err="1" smtClean="0">
                <a:latin typeface="Times New Roman"/>
                <a:cs typeface="Times New Roman"/>
              </a:rPr>
              <a:t>nagios.cfg</a:t>
            </a:r>
            <a:endParaRPr lang="it-IT" sz="1400" dirty="0">
              <a:latin typeface="Times New Roman"/>
              <a:cs typeface="Times New Roman"/>
            </a:endParaRPr>
          </a:p>
          <a:p>
            <a:r>
              <a:rPr lang="it-IT" sz="1800" dirty="0" err="1">
                <a:latin typeface="Times New Roman"/>
                <a:cs typeface="Times New Roman"/>
              </a:rPr>
              <a:t>nagios</a:t>
            </a:r>
            <a:r>
              <a:rPr lang="it-IT" sz="1800" dirty="0">
                <a:latin typeface="Times New Roman"/>
                <a:cs typeface="Times New Roman"/>
              </a:rPr>
              <a:t>-</a:t>
            </a:r>
            <a:r>
              <a:rPr lang="it-IT" sz="1800" dirty="0" smtClean="0">
                <a:latin typeface="Times New Roman"/>
                <a:cs typeface="Times New Roman"/>
              </a:rPr>
              <a:t>www</a:t>
            </a:r>
          </a:p>
          <a:p>
            <a:pPr lvl="1"/>
            <a:r>
              <a:rPr lang="it-IT" sz="1400" dirty="0" smtClean="0">
                <a:latin typeface="Times New Roman"/>
                <a:cs typeface="Times New Roman"/>
              </a:rPr>
              <a:t>/</a:t>
            </a:r>
            <a:r>
              <a:rPr lang="it-IT" sz="1400" dirty="0" err="1" smtClean="0">
                <a:latin typeface="Times New Roman"/>
                <a:cs typeface="Times New Roman"/>
              </a:rPr>
              <a:t>etc</a:t>
            </a:r>
            <a:r>
              <a:rPr lang="it-IT" sz="1400" dirty="0" smtClean="0">
                <a:latin typeface="Times New Roman"/>
                <a:cs typeface="Times New Roman"/>
              </a:rPr>
              <a:t>/apache2/</a:t>
            </a:r>
            <a:r>
              <a:rPr lang="it-IT" sz="1400" dirty="0" err="1" smtClean="0">
                <a:latin typeface="Times New Roman"/>
                <a:cs typeface="Times New Roman"/>
              </a:rPr>
              <a:t>conf.d</a:t>
            </a:r>
            <a:r>
              <a:rPr lang="it-IT" sz="1400" dirty="0" smtClean="0">
                <a:latin typeface="Times New Roman"/>
                <a:cs typeface="Times New Roman"/>
              </a:rPr>
              <a:t>/</a:t>
            </a:r>
            <a:r>
              <a:rPr lang="it-IT" sz="1400" dirty="0" err="1" smtClean="0">
                <a:latin typeface="Times New Roman"/>
                <a:cs typeface="Times New Roman"/>
              </a:rPr>
              <a:t>nagios.conf</a:t>
            </a:r>
            <a:endParaRPr lang="it-IT" sz="1400" dirty="0">
              <a:latin typeface="Times New Roman"/>
              <a:cs typeface="Times New Roman"/>
            </a:endParaRPr>
          </a:p>
          <a:p>
            <a:r>
              <a:rPr lang="it-IT" sz="1800" dirty="0" err="1">
                <a:latin typeface="Times New Roman"/>
                <a:cs typeface="Times New Roman"/>
              </a:rPr>
              <a:t>nagios-plugins</a:t>
            </a:r>
            <a:endParaRPr lang="it-IT" sz="1800" dirty="0">
              <a:latin typeface="Times New Roman"/>
              <a:cs typeface="Times New Roman"/>
            </a:endParaRPr>
          </a:p>
          <a:p>
            <a:r>
              <a:rPr lang="it-IT" sz="1800" dirty="0" err="1">
                <a:latin typeface="Times New Roman"/>
                <a:cs typeface="Times New Roman"/>
              </a:rPr>
              <a:t>nagios-plugins-extras</a:t>
            </a:r>
            <a:endParaRPr lang="it-IT" sz="1800" dirty="0">
              <a:latin typeface="Times New Roman"/>
              <a:cs typeface="Times New Roman"/>
            </a:endParaRPr>
          </a:p>
          <a:p>
            <a:endParaRPr lang="it-IT" sz="1800" dirty="0">
              <a:latin typeface="Times New Roman"/>
              <a:cs typeface="Times New Roman"/>
            </a:endParaRPr>
          </a:p>
          <a:p>
            <a:endParaRPr lang="it-IT" sz="1800" dirty="0">
              <a:latin typeface="Times New Roman"/>
              <a:cs typeface="Times New Roman"/>
            </a:endParaRPr>
          </a:p>
          <a:p>
            <a:r>
              <a:rPr lang="it-IT" sz="1800" dirty="0" err="1" smtClean="0">
                <a:latin typeface="Times New Roman"/>
                <a:cs typeface="Times New Roman"/>
              </a:rPr>
              <a:t>nagios</a:t>
            </a:r>
            <a:r>
              <a:rPr lang="it-IT" sz="1800" dirty="0" err="1">
                <a:latin typeface="Times New Roman"/>
                <a:cs typeface="Times New Roman"/>
              </a:rPr>
              <a:t>-plugins-</a:t>
            </a:r>
            <a:r>
              <a:rPr lang="it-IT" sz="1800" dirty="0" err="1" smtClean="0">
                <a:latin typeface="Times New Roman"/>
                <a:cs typeface="Times New Roman"/>
              </a:rPr>
              <a:t>nrpe</a:t>
            </a:r>
            <a:endParaRPr lang="it-IT" sz="1400" dirty="0" smtClean="0">
              <a:latin typeface="Times New Roman"/>
              <a:cs typeface="Times New Roman"/>
            </a:endParaRPr>
          </a:p>
          <a:p>
            <a:endParaRPr lang="it-IT" sz="1800" dirty="0" smtClean="0">
              <a:latin typeface="Times New Roman"/>
              <a:cs typeface="Times New Roman"/>
            </a:endParaRPr>
          </a:p>
          <a:p>
            <a:r>
              <a:rPr lang="it-IT" sz="1800" dirty="0" err="1" smtClean="0">
                <a:latin typeface="Times New Roman"/>
                <a:cs typeface="Times New Roman"/>
              </a:rPr>
              <a:t>nagios</a:t>
            </a:r>
            <a:r>
              <a:rPr lang="it-IT" sz="1800" dirty="0" err="1">
                <a:latin typeface="Times New Roman"/>
                <a:cs typeface="Times New Roman"/>
              </a:rPr>
              <a:t>-</a:t>
            </a:r>
            <a:r>
              <a:rPr lang="it-IT" sz="1800" dirty="0" err="1" smtClean="0">
                <a:latin typeface="Times New Roman"/>
                <a:cs typeface="Times New Roman"/>
              </a:rPr>
              <a:t>nsca</a:t>
            </a:r>
            <a:endParaRPr lang="it-IT" sz="1800" dirty="0" smtClean="0">
              <a:latin typeface="Times New Roman"/>
              <a:cs typeface="Times New Roman"/>
            </a:endParaRPr>
          </a:p>
          <a:p>
            <a:pPr lvl="1"/>
            <a:r>
              <a:rPr lang="it-IT" sz="1400" dirty="0" smtClean="0">
                <a:latin typeface="Times New Roman"/>
                <a:cs typeface="Times New Roman"/>
              </a:rPr>
              <a:t>/</a:t>
            </a:r>
            <a:r>
              <a:rPr lang="it-IT" sz="1400" dirty="0" err="1" smtClean="0">
                <a:latin typeface="Times New Roman"/>
                <a:cs typeface="Times New Roman"/>
              </a:rPr>
              <a:t>etc</a:t>
            </a:r>
            <a:r>
              <a:rPr lang="it-IT" sz="1400" dirty="0" smtClean="0">
                <a:latin typeface="Times New Roman"/>
                <a:cs typeface="Times New Roman"/>
              </a:rPr>
              <a:t>/</a:t>
            </a:r>
            <a:r>
              <a:rPr lang="it-IT" sz="1400" dirty="0" err="1" smtClean="0">
                <a:latin typeface="Times New Roman"/>
                <a:cs typeface="Times New Roman"/>
              </a:rPr>
              <a:t>nagios</a:t>
            </a:r>
            <a:r>
              <a:rPr lang="it-IT" sz="1400" dirty="0" smtClean="0">
                <a:latin typeface="Times New Roman"/>
                <a:cs typeface="Times New Roman"/>
              </a:rPr>
              <a:t>/</a:t>
            </a:r>
            <a:r>
              <a:rPr lang="it-IT" sz="1400" dirty="0" err="1" smtClean="0">
                <a:latin typeface="Times New Roman"/>
                <a:cs typeface="Times New Roman"/>
              </a:rPr>
              <a:t>nsca.cfg</a:t>
            </a:r>
            <a:endParaRPr lang="it-IT" sz="1400" dirty="0">
              <a:latin typeface="Times New Roman"/>
              <a:cs typeface="Times New Roman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>
                <a:latin typeface="Times New Roman"/>
                <a:cs typeface="Times New Roman"/>
              </a:rPr>
              <a:t>R</a:t>
            </a:r>
            <a:r>
              <a:rPr lang="it-IT" dirty="0" smtClean="0">
                <a:latin typeface="Times New Roman"/>
                <a:cs typeface="Times New Roman"/>
              </a:rPr>
              <a:t>emote Host:</a:t>
            </a:r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37437"/>
          </a:xfrm>
        </p:spPr>
        <p:txBody>
          <a:bodyPr>
            <a:noAutofit/>
          </a:bodyPr>
          <a:lstStyle/>
          <a:p>
            <a:endParaRPr lang="it-IT" sz="1800" dirty="0" smtClean="0">
              <a:latin typeface="Times New Roman"/>
              <a:cs typeface="Times New Roman"/>
            </a:endParaRPr>
          </a:p>
          <a:p>
            <a:endParaRPr lang="it-IT" sz="1800" dirty="0" smtClean="0">
              <a:latin typeface="Times New Roman"/>
              <a:cs typeface="Times New Roman"/>
            </a:endParaRPr>
          </a:p>
          <a:p>
            <a:endParaRPr lang="it-IT" sz="1800" dirty="0">
              <a:latin typeface="Times New Roman"/>
              <a:cs typeface="Times New Roman"/>
            </a:endParaRPr>
          </a:p>
          <a:p>
            <a:r>
              <a:rPr lang="it-IT" sz="1800" dirty="0" err="1" smtClean="0">
                <a:latin typeface="Times New Roman"/>
                <a:cs typeface="Times New Roman"/>
              </a:rPr>
              <a:t>nagios</a:t>
            </a:r>
            <a:r>
              <a:rPr lang="it-IT" sz="1800" dirty="0" err="1">
                <a:latin typeface="Times New Roman"/>
                <a:cs typeface="Times New Roman"/>
              </a:rPr>
              <a:t>-plugins</a:t>
            </a:r>
            <a:endParaRPr lang="it-IT" sz="1800" dirty="0">
              <a:latin typeface="Times New Roman"/>
              <a:cs typeface="Times New Roman"/>
            </a:endParaRPr>
          </a:p>
          <a:p>
            <a:r>
              <a:rPr lang="it-IT" sz="1800" dirty="0" err="1">
                <a:latin typeface="Times New Roman"/>
                <a:cs typeface="Times New Roman"/>
              </a:rPr>
              <a:t>nagios-plugins-extras</a:t>
            </a:r>
            <a:endParaRPr lang="it-IT" sz="1800" dirty="0">
              <a:latin typeface="Times New Roman"/>
              <a:cs typeface="Times New Roman"/>
            </a:endParaRPr>
          </a:p>
          <a:p>
            <a:endParaRPr lang="it-IT" sz="1800" dirty="0">
              <a:latin typeface="Times New Roman"/>
              <a:cs typeface="Times New Roman"/>
            </a:endParaRPr>
          </a:p>
          <a:p>
            <a:endParaRPr lang="it-IT" sz="1800" dirty="0" smtClean="0">
              <a:latin typeface="Times New Roman"/>
              <a:cs typeface="Times New Roman"/>
            </a:endParaRPr>
          </a:p>
          <a:p>
            <a:r>
              <a:rPr lang="it-IT" sz="1800" dirty="0" err="1" smtClean="0">
                <a:latin typeface="Times New Roman"/>
                <a:cs typeface="Times New Roman"/>
              </a:rPr>
              <a:t>nagios</a:t>
            </a:r>
            <a:r>
              <a:rPr lang="it-IT" sz="1800" dirty="0" err="1">
                <a:latin typeface="Times New Roman"/>
                <a:cs typeface="Times New Roman"/>
              </a:rPr>
              <a:t>-nrpe</a:t>
            </a:r>
            <a:endParaRPr lang="it-IT" sz="1800" dirty="0">
              <a:latin typeface="Times New Roman"/>
              <a:cs typeface="Times New Roman"/>
            </a:endParaRPr>
          </a:p>
          <a:p>
            <a:endParaRPr lang="it-IT" sz="1800" dirty="0">
              <a:latin typeface="Times New Roman"/>
              <a:cs typeface="Times New Roman"/>
            </a:endParaRPr>
          </a:p>
          <a:p>
            <a:endParaRPr lang="it-IT" sz="1800" dirty="0">
              <a:latin typeface="Times New Roman"/>
              <a:cs typeface="Times New Roman"/>
            </a:endParaRPr>
          </a:p>
          <a:p>
            <a:r>
              <a:rPr lang="it-IT" sz="1800" dirty="0" err="1">
                <a:latin typeface="Times New Roman"/>
                <a:cs typeface="Times New Roman"/>
              </a:rPr>
              <a:t>nagios</a:t>
            </a:r>
            <a:r>
              <a:rPr lang="it-IT" sz="1800" dirty="0">
                <a:latin typeface="Times New Roman"/>
                <a:cs typeface="Times New Roman"/>
              </a:rPr>
              <a:t>-</a:t>
            </a:r>
            <a:r>
              <a:rPr lang="it-IT" sz="1800" dirty="0" err="1">
                <a:latin typeface="Times New Roman"/>
                <a:cs typeface="Times New Roman"/>
              </a:rPr>
              <a:t>nsca</a:t>
            </a:r>
            <a:r>
              <a:rPr lang="it-IT" sz="1800" dirty="0">
                <a:latin typeface="Times New Roman"/>
                <a:cs typeface="Times New Roman"/>
              </a:rPr>
              <a:t>-</a:t>
            </a:r>
            <a:r>
              <a:rPr lang="it-IT" sz="1800" dirty="0" smtClean="0">
                <a:latin typeface="Times New Roman"/>
                <a:cs typeface="Times New Roman"/>
              </a:rPr>
              <a:t>client</a:t>
            </a:r>
          </a:p>
          <a:p>
            <a:pPr lvl="1"/>
            <a:r>
              <a:rPr lang="it-IT" sz="1400" dirty="0" smtClean="0">
                <a:latin typeface="Times New Roman"/>
                <a:cs typeface="Times New Roman"/>
              </a:rPr>
              <a:t>/etc/nagios/send_nsca.cfg</a:t>
            </a:r>
          </a:p>
          <a:p>
            <a:pPr lvl="1"/>
            <a:r>
              <a:rPr lang="it-IT" sz="1400" dirty="0" smtClean="0">
                <a:latin typeface="Times New Roman"/>
                <a:cs typeface="Times New Roman"/>
              </a:rPr>
              <a:t>/etc/cron.d/nsca_cmd</a:t>
            </a:r>
            <a:endParaRPr lang="it-IT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3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</a:t>
            </a:r>
            <a:r>
              <a:rPr lang="zh-TW" altLang="en-US" dirty="0"/>
              <a:t>無密碼</a:t>
            </a:r>
            <a:r>
              <a:rPr lang="en-US" altLang="zh-TW" dirty="0"/>
              <a:t> </a:t>
            </a:r>
            <a:r>
              <a:rPr lang="en-US" altLang="zh-TW" baseline="-25000" dirty="0" smtClean="0"/>
              <a:t>for windows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96590"/>
          </a:xfrm>
        </p:spPr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puttygen.exe</a:t>
            </a:r>
            <a:endParaRPr lang="en-US" dirty="0"/>
          </a:p>
        </p:txBody>
      </p:sp>
      <p:pic>
        <p:nvPicPr>
          <p:cNvPr id="4" name="圖片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8" y="2196791"/>
            <a:ext cx="4696481" cy="45535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17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</a:t>
            </a:r>
            <a:r>
              <a:rPr lang="zh-TW" altLang="en-US" dirty="0"/>
              <a:t>無密碼</a:t>
            </a:r>
            <a:r>
              <a:rPr lang="en-US" altLang="zh-TW" dirty="0"/>
              <a:t> </a:t>
            </a:r>
            <a:r>
              <a:rPr lang="en-US" altLang="zh-TW" baseline="-25000" dirty="0" smtClean="0"/>
              <a:t>for windows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26067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從</a:t>
            </a:r>
            <a:r>
              <a:rPr lang="en-US" altLang="zh-TW" dirty="0" smtClean="0"/>
              <a:t>e-mail</a:t>
            </a:r>
            <a:r>
              <a:rPr lang="zh-TW" altLang="en-US" dirty="0" smtClean="0"/>
              <a:t>下載</a:t>
            </a:r>
            <a:r>
              <a:rPr lang="en-US" altLang="zh-TW" dirty="0" err="1" smtClean="0"/>
              <a:t>id_dsa</a:t>
            </a:r>
            <a:endParaRPr lang="en-US" altLang="zh-TW" dirty="0" smtClean="0"/>
          </a:p>
          <a:p>
            <a:r>
              <a:rPr lang="zh-TW" altLang="en-US" dirty="0" smtClean="0"/>
              <a:t>選擇</a:t>
            </a:r>
            <a:r>
              <a:rPr lang="en-US" altLang="zh-TW" dirty="0" err="1" smtClean="0"/>
              <a:t>id_dsa</a:t>
            </a:r>
            <a:r>
              <a:rPr lang="zh-TW" altLang="en-US" dirty="0" smtClean="0"/>
              <a:t>並開啟</a:t>
            </a:r>
            <a:endParaRPr lang="en-US" altLang="zh-TW" dirty="0" smtClean="0"/>
          </a:p>
        </p:txBody>
      </p:sp>
      <p:pic>
        <p:nvPicPr>
          <p:cNvPr id="4" name="圖片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66" y="2726267"/>
            <a:ext cx="6045201" cy="40301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17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</a:t>
            </a:r>
            <a:r>
              <a:rPr lang="zh-TW" altLang="en-US" dirty="0"/>
              <a:t>無密碼</a:t>
            </a:r>
            <a:r>
              <a:rPr lang="en-US" altLang="zh-TW" dirty="0"/>
              <a:t> </a:t>
            </a:r>
            <a:r>
              <a:rPr lang="en-US" altLang="zh-TW" baseline="-25000" dirty="0" smtClean="0"/>
              <a:t>for windows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7267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Save private key</a:t>
            </a:r>
            <a:endParaRPr lang="en-US" dirty="0"/>
          </a:p>
        </p:txBody>
      </p:sp>
      <p:pic>
        <p:nvPicPr>
          <p:cNvPr id="4" name="圖片 3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59" y="2167467"/>
            <a:ext cx="4696481" cy="45535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17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</a:t>
            </a:r>
            <a:r>
              <a:rPr lang="zh-TW" altLang="en-US" dirty="0"/>
              <a:t>無密碼</a:t>
            </a:r>
            <a:r>
              <a:rPr lang="en-US" altLang="zh-TW" dirty="0"/>
              <a:t> </a:t>
            </a:r>
            <a:r>
              <a:rPr lang="en-US" altLang="zh-TW" baseline="-25000" dirty="0" smtClean="0"/>
              <a:t>for windows</a:t>
            </a:r>
            <a:endParaRPr lang="en-US" baseline="-25000" dirty="0"/>
          </a:p>
        </p:txBody>
      </p:sp>
      <p:pic>
        <p:nvPicPr>
          <p:cNvPr id="4" name="內容版面配置區 3" descr="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30" y="1734046"/>
            <a:ext cx="4439270" cy="4258270"/>
          </a:xfrm>
        </p:spPr>
      </p:pic>
      <p:pic>
        <p:nvPicPr>
          <p:cNvPr id="5" name="圖片 4" descr="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34046"/>
            <a:ext cx="4430916" cy="42593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17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1830</Words>
  <Application>Microsoft Office PowerPoint</Application>
  <PresentationFormat>如螢幕大小 (4:3)</PresentationFormat>
  <Paragraphs>446</Paragraphs>
  <Slides>58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59" baseType="lpstr">
      <vt:lpstr>Office Theme</vt:lpstr>
      <vt:lpstr>投影片 1</vt:lpstr>
      <vt:lpstr>投影片 2</vt:lpstr>
      <vt:lpstr>file system 配置</vt:lpstr>
      <vt:lpstr>檔案權限</vt:lpstr>
      <vt:lpstr>ssh 無密碼 for linux</vt:lpstr>
      <vt:lpstr>ssh 無密碼 for windows</vt:lpstr>
      <vt:lpstr>ssh 無密碼 for windows</vt:lpstr>
      <vt:lpstr>ssh 無密碼 for windows</vt:lpstr>
      <vt:lpstr>ssh 無密碼 for windows</vt:lpstr>
      <vt:lpstr>sshd 設定 for front-end</vt:lpstr>
      <vt:lpstr>sshd 設定 for back-end</vt:lpstr>
      <vt:lpstr>ssh 設定 for back-end</vt:lpstr>
      <vt:lpstr>rpm 套件安裝</vt:lpstr>
      <vt:lpstr>rpmbuild</vt:lpstr>
      <vt:lpstr>zypper 套件安裝</vt:lpstr>
      <vt:lpstr>pdsh使用</vt:lpstr>
      <vt:lpstr>解tar(壓縮檔)</vt:lpstr>
      <vt:lpstr>vi</vt:lpstr>
      <vt:lpstr>vi</vt:lpstr>
      <vt:lpstr>DNS Server</vt:lpstr>
      <vt:lpstr>DNS Client</vt:lpstr>
      <vt:lpstr>torque install</vt:lpstr>
      <vt:lpstr>torque for front-end(k0 only)</vt:lpstr>
      <vt:lpstr>torque for back-end(i01~i25)</vt:lpstr>
      <vt:lpstr>NFS Server</vt:lpstr>
      <vt:lpstr>NFS Server</vt:lpstr>
      <vt:lpstr>NFS Server 設定檔</vt:lpstr>
      <vt:lpstr>NFS Server 設定檔</vt:lpstr>
      <vt:lpstr>NFS Server restart</vt:lpstr>
      <vt:lpstr>NFS Server參數說明</vt:lpstr>
      <vt:lpstr>NFS Client</vt:lpstr>
      <vt:lpstr>NIS Client</vt:lpstr>
      <vt:lpstr>NFS &amp; NIS client restart</vt:lpstr>
      <vt:lpstr>開機掛載/開機載入</vt:lpstr>
      <vt:lpstr>磁碟指令</vt:lpstr>
      <vt:lpstr>SuSE Linux Enterprise Server Software</vt:lpstr>
      <vt:lpstr>SuSE Linux Enterprise Server Software</vt:lpstr>
      <vt:lpstr>SuSE Linux Enterprise Server Software</vt:lpstr>
      <vt:lpstr>磁碟分割規畫for front-end(k0、k1、k2)</vt:lpstr>
      <vt:lpstr>磁碟分割規畫for front-end(fs1)</vt:lpstr>
      <vt:lpstr>磁碟分割規畫for front-end(fs2)</vt:lpstr>
      <vt:lpstr>磁碟分割規畫for back-end(i01~i25)</vt:lpstr>
      <vt:lpstr>intel compiler install</vt:lpstr>
      <vt:lpstr>intel compiler configuration</vt:lpstr>
      <vt:lpstr>PGI compiler install</vt:lpstr>
      <vt:lpstr>PGI compiler configuration</vt:lpstr>
      <vt:lpstr>C</vt:lpstr>
      <vt:lpstr>Fortran77</vt:lpstr>
      <vt:lpstr>Fortran90</vt:lpstr>
      <vt:lpstr>程式編譯指令(C語言)</vt:lpstr>
      <vt:lpstr>程式編譯指令(C語言)</vt:lpstr>
      <vt:lpstr>程式編譯指令(Fortran語言)</vt:lpstr>
      <vt:lpstr>檢查環境變數是否生效</vt:lpstr>
      <vt:lpstr>Gaussian09 compile</vt:lpstr>
      <vt:lpstr>Gaussian09 compile</vt:lpstr>
      <vt:lpstr>Gaussian09 configuration</vt:lpstr>
      <vt:lpstr>Remote monitoring</vt:lpstr>
      <vt:lpstr>Nagios</vt:lpstr>
    </vt:vector>
  </TitlesOfParts>
  <Company>wsunccake@hotmail.com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µ</dc:title>
  <dc:creator>Hsi-Kai Wang</dc:creator>
  <cp:lastModifiedBy>otter</cp:lastModifiedBy>
  <cp:revision>280</cp:revision>
  <dcterms:created xsi:type="dcterms:W3CDTF">2012-07-27T01:42:10Z</dcterms:created>
  <dcterms:modified xsi:type="dcterms:W3CDTF">2013-09-17T07:55:57Z</dcterms:modified>
</cp:coreProperties>
</file>