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3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79AAB-9E5E-451B-824D-F340B9084E48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D760F-FE8A-4D0A-A789-59A1FBA12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8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Introduction: me, paper: abstract, what is steganography and how to ensemble several algorithms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F7A5B-54D1-47D1-8905-581DD68211F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51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66B61-2DC4-4011-AF7F-2303F154A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4E6621-39D4-4907-814D-4F3578B0F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E1146-717A-4F37-9C34-05D06CBE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D7DE-70D6-456B-A3A7-A5A0BE47F56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570BB-9A23-4D27-979E-FCB04920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D5C27-8E1F-4D62-A90F-2397A2A6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6BB-9336-4530-AAB2-07567754C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92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84567-B2DA-4FC5-AF54-382F5E68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280A75-E8E3-4DAE-A147-FAE0FCB3D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6A168-60BC-411E-AA3F-12E8A560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D7DE-70D6-456B-A3A7-A5A0BE47F56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1DBF1-DDE9-4B4A-BF4C-242EBC0C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B142C-917B-4EAA-BC4A-CDE536A3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6BB-9336-4530-AAB2-07567754C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54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D8ED13-AC6A-4F31-BE03-C351CF847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D02687-1FD8-487D-8E33-AF9CC3E0F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B2D8E-7C07-401E-BB92-E00BC75D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D7DE-70D6-456B-A3A7-A5A0BE47F56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67BA9-400F-49B1-8F33-565C3476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AD9B8-A847-45EA-9687-9852A71D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6BB-9336-4530-AAB2-07567754C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2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2BBA3-D64C-4D8A-AC7B-6D60FBC8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27B24-E189-4EE1-8A42-907C38154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CF369-1367-4BD5-9A4B-AD390262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D7DE-70D6-456B-A3A7-A5A0BE47F56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92218-0BC7-4AD5-BE97-EADD51A8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19AC4-118B-48BE-96F1-F8D873EF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6BB-9336-4530-AAB2-07567754C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26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91F4F-939C-4B47-AC0D-E27B331B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581B2-1E8E-4BC3-816E-3709AD853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D1E45-70F2-42F7-A94E-C226F152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D7DE-70D6-456B-A3A7-A5A0BE47F56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FED2F-AD39-401C-9918-8E0D9D0E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F4E54-92F3-45F6-B5E3-538E986B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6BB-9336-4530-AAB2-07567754C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86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9B22-F85C-43B4-BC06-C5954AB8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AF5A9-10F5-47B2-B6EF-39EB042E3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93267F-DCBB-48DE-AD5D-BB558129C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332D8-9822-4849-ABCE-EBD6F474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D7DE-70D6-456B-A3A7-A5A0BE47F56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81E5F-3BBF-42DE-8391-4CE7B548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C1666B-B9D3-4ABB-8323-8C0B2700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6BB-9336-4530-AAB2-07567754C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39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5DE69-5FAB-455C-A297-D4CCB08A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1F3A2-5A31-42FA-A42F-CEFF27706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086C78-C5B9-4ED5-8D9A-C02C75E59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5A9739-71A7-4597-8774-82DC4339B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1E8E0E-4DC4-46D7-8261-70E738A7B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792B65-0F4F-4F62-B91E-387DD50E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D7DE-70D6-456B-A3A7-A5A0BE47F56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1D215A-5F1F-4ED8-84BA-C28A9DC3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E8EFC8-7A17-4F4A-B5B3-90E1D589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6BB-9336-4530-AAB2-07567754C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DD5B3-A282-4EA5-8E03-DE4E3EEE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628941-528F-480C-A293-76285D07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D7DE-70D6-456B-A3A7-A5A0BE47F56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ACA96F-52B0-4112-9B87-C3D0010B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DAEB5A-F177-4FA8-A5DB-8BE3D44E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6BB-9336-4530-AAB2-07567754C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99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672454-FEF0-4D35-B2DF-A26A11B9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D7DE-70D6-456B-A3A7-A5A0BE47F56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912A96-FE7C-4A46-AC79-BABC09D7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A84274-D281-4D1B-A030-9CCCB590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6BB-9336-4530-AAB2-07567754C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8C8B6-31D3-48BA-BA4C-9E46153A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7997D-DE25-4B39-8C54-A961E9622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5593B8-0C36-4A18-A016-14D1AF951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5062F-F962-4F7B-87DB-790554C9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D7DE-70D6-456B-A3A7-A5A0BE47F56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E798B-C06A-436A-9FFD-DD8836C4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E55377-952E-4402-991C-8D72331F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6BB-9336-4530-AAB2-07567754C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77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642F4-120E-4CE4-99F5-05271B0E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2CB24E-6C4A-4E64-8321-0635898EC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679632-1751-4343-98D1-2A00FC2B4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D7532-B11F-48E4-A747-77704059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D7DE-70D6-456B-A3A7-A5A0BE47F56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5D1582-88DB-48D9-AF99-CB1B0095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A34D8F-B4E0-4A47-8F01-A1DAB853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6BB-9336-4530-AAB2-07567754C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84CDAE-814B-4BEF-BC04-60CF2821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E72588-AD26-49A4-9F6A-CE966621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BDBD5-75BA-43E0-8F6A-B584515F4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AD7DE-70D6-456B-A3A7-A5A0BE47F56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AF161-8DF2-4563-A958-0360975A5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09F1E-D5CB-445E-8AEA-C97580B62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986BB-9336-4530-AAB2-07567754C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qinchuan@wmc.i-yu.m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9527"/>
            <a:ext cx="9144000" cy="2387600"/>
          </a:xfrm>
        </p:spPr>
        <p:txBody>
          <a:bodyPr anchor="ctr" anchorCtr="0">
            <a:normAutofit/>
          </a:bodyPr>
          <a:lstStyle/>
          <a:p>
            <a:r>
              <a:rPr lang="en-US" altLang="zh-CN" sz="5400" b="1" dirty="0"/>
              <a:t>GPU cluster using instructions</a:t>
            </a:r>
            <a:endParaRPr lang="zh-CN" alt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73716" y="2654857"/>
            <a:ext cx="3350030" cy="909201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Qin 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</a:rPr>
              <a:t>Chuan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qc94@mail.ustc.edu.cn</a:t>
            </a: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536756" y="5400191"/>
            <a:ext cx="9144000" cy="117042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/>
              <a:t>7 September, 2018</a:t>
            </a:r>
            <a:endParaRPr lang="zh-CN" altLang="en-US" sz="2000" dirty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4504935" y="3878353"/>
            <a:ext cx="6687593" cy="10765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CAS Key Laboratory of</a:t>
            </a:r>
          </a:p>
          <a:p>
            <a:r>
              <a:rPr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Electro-magnetic Space Information</a:t>
            </a:r>
          </a:p>
          <a:p>
            <a:r>
              <a:rPr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University of Science and Technology of China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6CB79E2-6A1A-4E62-BD9C-5AACA4A79E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70" y="2161758"/>
            <a:ext cx="2728800" cy="280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1BDD0-3C95-4B92-A6E1-CF038AD3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organization of GPU cluster you should know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2DC39-770F-455B-9D05-7959E6BA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The node you are at after logging in: </a:t>
            </a:r>
            <a:r>
              <a:rPr lang="en-US" altLang="zh-CN" dirty="0" err="1"/>
              <a:t>gwork</a:t>
            </a:r>
            <a:endParaRPr lang="en-US" altLang="zh-CN" dirty="0"/>
          </a:p>
          <a:p>
            <a:pPr lvl="1"/>
            <a:r>
              <a:rPr lang="en-US" altLang="zh-CN" b="1" dirty="0" err="1"/>
              <a:t>ssh</a:t>
            </a:r>
            <a:r>
              <a:rPr lang="en-US" altLang="zh-CN" b="1" dirty="0"/>
              <a:t> –p 39099 qinchuan@202.38.69.241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gwork</a:t>
            </a:r>
            <a:r>
              <a:rPr lang="en-US" altLang="zh-CN" dirty="0"/>
              <a:t>, you can </a:t>
            </a:r>
            <a:r>
              <a:rPr lang="en-US" altLang="zh-CN" dirty="0" err="1"/>
              <a:t>ssh</a:t>
            </a:r>
            <a:r>
              <a:rPr lang="en-US" altLang="zh-CN" dirty="0"/>
              <a:t> to G101 and </a:t>
            </a:r>
            <a:r>
              <a:rPr lang="en-US" altLang="zh-CN" dirty="0" err="1"/>
              <a:t>Gproc</a:t>
            </a:r>
            <a:endParaRPr lang="en-US" altLang="zh-CN" dirty="0"/>
          </a:p>
          <a:p>
            <a:r>
              <a:rPr lang="en-US" altLang="zh-CN" dirty="0" err="1"/>
              <a:t>Gwork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There is literally nothing at </a:t>
            </a:r>
            <a:r>
              <a:rPr lang="en-US" altLang="zh-CN" dirty="0" err="1"/>
              <a:t>gwork</a:t>
            </a:r>
            <a:endParaRPr lang="en-US" altLang="zh-CN" dirty="0"/>
          </a:p>
          <a:p>
            <a:pPr lvl="1"/>
            <a:r>
              <a:rPr lang="en-US" altLang="zh-CN" dirty="0"/>
              <a:t>The only thing you can do at </a:t>
            </a:r>
            <a:r>
              <a:rPr lang="en-US" altLang="zh-CN" dirty="0" err="1"/>
              <a:t>gwork</a:t>
            </a:r>
            <a:r>
              <a:rPr lang="en-US" altLang="zh-CN" dirty="0"/>
              <a:t> is query:</a:t>
            </a:r>
          </a:p>
          <a:p>
            <a:pPr lvl="2"/>
            <a:r>
              <a:rPr lang="en-US" altLang="zh-CN" dirty="0"/>
              <a:t>Get the status of your task</a:t>
            </a:r>
          </a:p>
          <a:p>
            <a:pPr lvl="2"/>
            <a:r>
              <a:rPr lang="en-US" altLang="zh-CN" dirty="0"/>
              <a:t>Get the status of the cluster</a:t>
            </a:r>
          </a:p>
          <a:p>
            <a:r>
              <a:rPr lang="en-US" altLang="zh-CN" dirty="0"/>
              <a:t>G101:</a:t>
            </a:r>
          </a:p>
          <a:p>
            <a:pPr lvl="1"/>
            <a:r>
              <a:rPr lang="en-US" altLang="zh-CN" dirty="0"/>
              <a:t>For debugging; </a:t>
            </a:r>
            <a:r>
              <a:rPr lang="en-US" altLang="zh-CN" dirty="0" err="1"/>
              <a:t>ssh</a:t>
            </a:r>
            <a:r>
              <a:rPr lang="en-US" altLang="zh-CN" dirty="0"/>
              <a:t> G101</a:t>
            </a:r>
          </a:p>
          <a:p>
            <a:r>
              <a:rPr lang="en-US" altLang="zh-CN" dirty="0" err="1"/>
              <a:t>Gproc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For data transformation; 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en-US" altLang="zh-CN" dirty="0" err="1"/>
              <a:t>Gproc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782F601-B480-4986-A51E-AF56C182ABAC}"/>
              </a:ext>
            </a:extLst>
          </p:cNvPr>
          <p:cNvGrpSpPr/>
          <p:nvPr/>
        </p:nvGrpSpPr>
        <p:grpSpPr>
          <a:xfrm>
            <a:off x="7833827" y="2264690"/>
            <a:ext cx="3887755" cy="3473207"/>
            <a:chOff x="7861819" y="1319618"/>
            <a:chExt cx="3887755" cy="347320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BA4188A-E485-4597-ABB0-9754B14E3370}"/>
                </a:ext>
              </a:extLst>
            </p:cNvPr>
            <p:cNvSpPr/>
            <p:nvPr/>
          </p:nvSpPr>
          <p:spPr>
            <a:xfrm>
              <a:off x="8934451" y="2551922"/>
              <a:ext cx="1744824" cy="877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gwork</a:t>
              </a:r>
              <a:endParaRPr lang="zh-CN" altLang="en-US" sz="24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06DC77E-2AB6-4B24-825A-8FB9F572A994}"/>
                </a:ext>
              </a:extLst>
            </p:cNvPr>
            <p:cNvSpPr/>
            <p:nvPr/>
          </p:nvSpPr>
          <p:spPr>
            <a:xfrm>
              <a:off x="10004750" y="3915747"/>
              <a:ext cx="1744824" cy="877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Gproc</a:t>
              </a:r>
              <a:endParaRPr lang="zh-CN" altLang="en-US" sz="24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BC47AC7-6BDD-41C8-86E8-BE86E32C7FED}"/>
                </a:ext>
              </a:extLst>
            </p:cNvPr>
            <p:cNvSpPr/>
            <p:nvPr/>
          </p:nvSpPr>
          <p:spPr>
            <a:xfrm>
              <a:off x="7861819" y="3915747"/>
              <a:ext cx="1744824" cy="877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G101</a:t>
              </a:r>
              <a:endParaRPr lang="zh-CN" altLang="en-US" sz="2400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AD861C87-5382-4656-B07E-0FDDA6D50DC5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flipH="1">
              <a:off x="8734231" y="3429000"/>
              <a:ext cx="1072632" cy="486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95C422D-43F7-446B-9374-59CBBF13DE46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9806863" y="3429000"/>
              <a:ext cx="1070299" cy="486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C9795DC-8D6F-4A76-BB5A-EDD2E612EE76}"/>
                </a:ext>
              </a:extLst>
            </p:cNvPr>
            <p:cNvSpPr/>
            <p:nvPr/>
          </p:nvSpPr>
          <p:spPr>
            <a:xfrm>
              <a:off x="8934451" y="1319618"/>
              <a:ext cx="1744824" cy="877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Your computer</a:t>
              </a:r>
              <a:endParaRPr lang="zh-CN" altLang="en-US" sz="2400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42C4293-3F4F-4216-A1F0-5AB6817738A1}"/>
                </a:ext>
              </a:extLst>
            </p:cNvPr>
            <p:cNvCxnSpPr>
              <a:stCxn id="11" idx="2"/>
              <a:endCxn id="4" idx="0"/>
            </p:cNvCxnSpPr>
            <p:nvPr/>
          </p:nvCxnSpPr>
          <p:spPr>
            <a:xfrm>
              <a:off x="9806863" y="2196696"/>
              <a:ext cx="0" cy="355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89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CC7A8-76D7-4E8F-86D9-2F26E70F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How to get your data ready?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78D2A-7F9F-4CC5-8B14-C384C8D50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altLang="zh-CN" dirty="0"/>
              <a:t>Where should you put your code files and data sets?</a:t>
            </a:r>
          </a:p>
          <a:p>
            <a:pPr lvl="1"/>
            <a:r>
              <a:rPr lang="en-US" altLang="zh-CN" dirty="0" err="1"/>
              <a:t>ghome</a:t>
            </a:r>
            <a:r>
              <a:rPr lang="en-US" altLang="zh-CN" dirty="0"/>
              <a:t>: codes (up to 50G)</a:t>
            </a:r>
          </a:p>
          <a:p>
            <a:pPr lvl="1"/>
            <a:r>
              <a:rPr lang="en-US" altLang="zh-CN" dirty="0" err="1"/>
              <a:t>gdata</a:t>
            </a:r>
            <a:r>
              <a:rPr lang="en-US" altLang="zh-CN" dirty="0"/>
              <a:t>: data sets (up to 500G)</a:t>
            </a:r>
          </a:p>
          <a:p>
            <a:r>
              <a:rPr lang="en-US" altLang="zh-CN" dirty="0"/>
              <a:t>In Linux:</a:t>
            </a:r>
          </a:p>
          <a:p>
            <a:pPr lvl="1"/>
            <a:r>
              <a:rPr lang="en-US" altLang="zh-CN" dirty="0"/>
              <a:t>Use explorer and </a:t>
            </a:r>
            <a:r>
              <a:rPr lang="en-US" altLang="zh-CN" b="1" dirty="0"/>
              <a:t>sftp</a:t>
            </a:r>
            <a:r>
              <a:rPr lang="en-US" altLang="zh-CN" dirty="0"/>
              <a:t> command to view </a:t>
            </a:r>
            <a:r>
              <a:rPr lang="en-US" altLang="zh-CN" dirty="0" err="1"/>
              <a:t>gdata</a:t>
            </a:r>
            <a:r>
              <a:rPr lang="en-US" altLang="zh-CN" dirty="0"/>
              <a:t> and </a:t>
            </a:r>
            <a:r>
              <a:rPr lang="en-US" altLang="zh-CN" dirty="0" err="1"/>
              <a:t>ghome</a:t>
            </a:r>
            <a:endParaRPr lang="en-US" altLang="zh-CN" dirty="0"/>
          </a:p>
          <a:p>
            <a:r>
              <a:rPr lang="en-US" altLang="zh-CN" dirty="0"/>
              <a:t>In Windows:</a:t>
            </a:r>
          </a:p>
          <a:p>
            <a:pPr lvl="1"/>
            <a:r>
              <a:rPr lang="en-US" altLang="zh-CN" dirty="0"/>
              <a:t>Use WinSCP</a:t>
            </a:r>
          </a:p>
          <a:p>
            <a:pPr lvl="1"/>
            <a:r>
              <a:rPr lang="en-US" altLang="zh-CN" dirty="0"/>
              <a:t>Just follow its instruction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78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C12F9-3ADE-40FC-9C1B-5AC49309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795C899-6322-496E-BF36-92D9276F3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4" r="67474" b="14193"/>
          <a:stretch/>
        </p:blipFill>
        <p:spPr>
          <a:xfrm>
            <a:off x="1628369" y="569783"/>
            <a:ext cx="8935261" cy="5718434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3D925BB4-2033-4C4C-B67D-E6024BB365EE}"/>
              </a:ext>
            </a:extLst>
          </p:cNvPr>
          <p:cNvSpPr/>
          <p:nvPr/>
        </p:nvSpPr>
        <p:spPr>
          <a:xfrm>
            <a:off x="1903445" y="5668040"/>
            <a:ext cx="1576874" cy="354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AE5FEDA-5F91-4C96-B044-A824F02D16E5}"/>
              </a:ext>
            </a:extLst>
          </p:cNvPr>
          <p:cNvSpPr/>
          <p:nvPr/>
        </p:nvSpPr>
        <p:spPr>
          <a:xfrm>
            <a:off x="6637175" y="2999792"/>
            <a:ext cx="3225282" cy="499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64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03FAA-CD42-4EED-AC0C-454E10B5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How to get your data ready?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6F0C6-5600-4BD8-A679-282A24F0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code files:</a:t>
            </a:r>
          </a:p>
          <a:p>
            <a:pPr lvl="1"/>
            <a:r>
              <a:rPr lang="en-US" altLang="zh-CN" dirty="0"/>
              <a:t>Easy, just copy and paste, or create new files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For data sets:</a:t>
            </a:r>
          </a:p>
          <a:p>
            <a:pPr lvl="1"/>
            <a:r>
              <a:rPr lang="en-US" altLang="zh-CN" dirty="0" err="1"/>
              <a:t>scp</a:t>
            </a:r>
            <a:r>
              <a:rPr lang="en-US" altLang="zh-CN" dirty="0"/>
              <a:t>: </a:t>
            </a:r>
          </a:p>
          <a:p>
            <a:pPr lvl="2"/>
            <a:r>
              <a:rPr lang="en-US" altLang="zh-CN" sz="1800" b="1" dirty="0" err="1"/>
              <a:t>scp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hlinkClick r:id="rId2"/>
              </a:rPr>
              <a:t>qinchuan@wmc.i-yu.me</a:t>
            </a:r>
            <a:r>
              <a:rPr lang="en-US" altLang="zh-CN" sz="1800" b="1" dirty="0"/>
              <a:t>: </a:t>
            </a:r>
            <a:r>
              <a:rPr lang="en-US" altLang="zh-CN" sz="1800" b="1" dirty="0" err="1"/>
              <a:t>pchange_mtx</a:t>
            </a:r>
            <a:r>
              <a:rPr lang="en-US" altLang="zh-CN" sz="1800" b="1" dirty="0"/>
              <a:t>/stego.tar /</a:t>
            </a:r>
            <a:r>
              <a:rPr lang="en-US" altLang="zh-CN" sz="1800" b="1" dirty="0" err="1"/>
              <a:t>gdata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qinchuan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pchange_mtx</a:t>
            </a:r>
            <a:r>
              <a:rPr lang="en-US" altLang="zh-CN" sz="1800" b="1" dirty="0"/>
              <a:t>/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375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02299-E11A-4103-A77A-C91A692F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How to debug?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204CA-5256-48BE-B812-C92AD2E62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5735" cy="4351338"/>
          </a:xfrm>
        </p:spPr>
        <p:txBody>
          <a:bodyPr/>
          <a:lstStyle/>
          <a:p>
            <a:r>
              <a:rPr lang="en-US" altLang="zh-CN" dirty="0"/>
              <a:t>You need to </a:t>
            </a:r>
            <a:r>
              <a:rPr lang="en-US" altLang="zh-CN" dirty="0" err="1"/>
              <a:t>ssh</a:t>
            </a:r>
            <a:r>
              <a:rPr lang="en-US" altLang="zh-CN" dirty="0"/>
              <a:t> to G101 to debug: </a:t>
            </a:r>
            <a:r>
              <a:rPr lang="en-US" altLang="zh-CN" b="1" dirty="0" err="1"/>
              <a:t>ssh</a:t>
            </a:r>
            <a:r>
              <a:rPr lang="en-US" altLang="zh-CN" b="1" dirty="0"/>
              <a:t> G101</a:t>
            </a:r>
          </a:p>
          <a:p>
            <a:r>
              <a:rPr lang="en-US" altLang="zh-CN" dirty="0"/>
              <a:t>G101 has mirrors or running environments packed in the docker</a:t>
            </a:r>
          </a:p>
          <a:p>
            <a:r>
              <a:rPr lang="en-US" altLang="zh-CN" dirty="0"/>
              <a:t>Step 1: Start docker</a:t>
            </a:r>
          </a:p>
          <a:p>
            <a:pPr lvl="1"/>
            <a:r>
              <a:rPr lang="en-US" altLang="zh-CN" sz="2000" b="1" dirty="0" err="1"/>
              <a:t>startdocker</a:t>
            </a:r>
            <a:r>
              <a:rPr lang="en-US" altLang="zh-CN" sz="2000" b="1" dirty="0"/>
              <a:t> –u “-it –v /</a:t>
            </a:r>
            <a:r>
              <a:rPr lang="en-US" altLang="zh-CN" sz="2000" b="1" dirty="0" err="1"/>
              <a:t>gdata</a:t>
            </a:r>
            <a:r>
              <a:rPr lang="en-US" altLang="zh-CN" sz="2000" b="1" dirty="0"/>
              <a:t>/</a:t>
            </a:r>
            <a:r>
              <a:rPr lang="en-US" altLang="zh-CN" sz="2000" b="1" dirty="0" err="1"/>
              <a:t>qinchuan</a:t>
            </a:r>
            <a:r>
              <a:rPr lang="en-US" altLang="zh-CN" sz="2000" b="1" dirty="0"/>
              <a:t>:/</a:t>
            </a:r>
            <a:r>
              <a:rPr lang="en-US" altLang="zh-CN" sz="2000" b="1" dirty="0" err="1"/>
              <a:t>gdata</a:t>
            </a:r>
            <a:r>
              <a:rPr lang="en-US" altLang="zh-CN" sz="2000" b="1" dirty="0"/>
              <a:t>/</a:t>
            </a:r>
            <a:r>
              <a:rPr lang="en-US" altLang="zh-CN" sz="2000" b="1" dirty="0" err="1"/>
              <a:t>qinchuan</a:t>
            </a:r>
            <a:r>
              <a:rPr lang="en-US" altLang="zh-CN" sz="2000" b="1" dirty="0"/>
              <a:t>” –c /bin/bash bit:5000/</a:t>
            </a:r>
            <a:r>
              <a:rPr lang="en-US" altLang="zh-CN" sz="2000" b="1" dirty="0" err="1"/>
              <a:t>deepo</a:t>
            </a:r>
            <a:endParaRPr lang="en-US" altLang="zh-CN" sz="2000" b="1" dirty="0"/>
          </a:p>
          <a:p>
            <a:r>
              <a:rPr lang="en-US" altLang="zh-CN" dirty="0"/>
              <a:t>Step 2: cd to the directory where your codes are</a:t>
            </a:r>
          </a:p>
          <a:p>
            <a:pPr lvl="1"/>
            <a:r>
              <a:rPr lang="en-US" altLang="zh-CN" b="1" dirty="0"/>
              <a:t>cd </a:t>
            </a:r>
            <a:r>
              <a:rPr lang="en-US" altLang="zh-CN" b="1" dirty="0" err="1"/>
              <a:t>ghome</a:t>
            </a:r>
            <a:r>
              <a:rPr lang="en-US" altLang="zh-CN" b="1" dirty="0"/>
              <a:t>/</a:t>
            </a:r>
            <a:r>
              <a:rPr lang="en-US" altLang="zh-CN" b="1" dirty="0" err="1"/>
              <a:t>qinchuan</a:t>
            </a:r>
            <a:r>
              <a:rPr lang="en-US" altLang="zh-CN" b="1" dirty="0"/>
              <a:t>/Xu</a:t>
            </a:r>
          </a:p>
          <a:p>
            <a:r>
              <a:rPr lang="en-US" altLang="zh-CN" dirty="0"/>
              <a:t>Step 3: run</a:t>
            </a:r>
          </a:p>
          <a:p>
            <a:pPr lvl="1"/>
            <a:r>
              <a:rPr lang="en-US" altLang="zh-CN" b="1" dirty="0"/>
              <a:t>python3 –m </a:t>
            </a:r>
            <a:r>
              <a:rPr lang="en-US" altLang="zh-CN" b="1" dirty="0" err="1"/>
              <a:t>pdb</a:t>
            </a:r>
            <a:r>
              <a:rPr lang="en-US" altLang="zh-CN" b="1" dirty="0"/>
              <a:t> main.py</a:t>
            </a:r>
          </a:p>
          <a:p>
            <a:pPr lvl="1"/>
            <a:r>
              <a:rPr lang="en-US" altLang="zh-CN" dirty="0"/>
              <a:t>How to step through: https://www.cnblogs.com/Jeffiy/p/4920019.html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5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CB3AB-AB56-49E0-8411-27D7962B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How to submit your task?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F475B-63E9-4DE6-9324-E4E1EBB1A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First, edit your .</a:t>
            </a:r>
            <a:r>
              <a:rPr lang="en-US" altLang="zh-CN" dirty="0" err="1"/>
              <a:t>sh</a:t>
            </a:r>
            <a:r>
              <a:rPr lang="en-US" altLang="zh-CN" dirty="0"/>
              <a:t> file: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Then: </a:t>
            </a:r>
            <a:r>
              <a:rPr lang="en-US" altLang="zh-CN" b="1" dirty="0" err="1"/>
              <a:t>qsub</a:t>
            </a:r>
            <a:r>
              <a:rPr lang="en-US" altLang="zh-CN" b="1" dirty="0"/>
              <a:t> *.</a:t>
            </a:r>
            <a:r>
              <a:rPr lang="en-US" altLang="zh-CN" b="1" dirty="0" err="1"/>
              <a:t>sh</a:t>
            </a:r>
            <a:endParaRPr lang="en-US" altLang="zh-CN" b="1" dirty="0"/>
          </a:p>
          <a:p>
            <a:r>
              <a:rPr lang="en-US" altLang="zh-CN" dirty="0"/>
              <a:t>If you want to check out the status of your tasks:</a:t>
            </a:r>
          </a:p>
          <a:p>
            <a:pPr lvl="1"/>
            <a:r>
              <a:rPr lang="en-US" altLang="zh-CN" b="1" dirty="0" err="1"/>
              <a:t>qstat</a:t>
            </a:r>
            <a:r>
              <a:rPr lang="en-US" altLang="zh-CN" b="1" dirty="0"/>
              <a:t> –u </a:t>
            </a:r>
            <a:r>
              <a:rPr lang="en-US" altLang="zh-CN" b="1" dirty="0" err="1"/>
              <a:t>qinchuan</a:t>
            </a:r>
            <a:endParaRPr lang="en-US" altLang="zh-CN" b="1" dirty="0"/>
          </a:p>
          <a:p>
            <a:r>
              <a:rPr lang="en-US" altLang="zh-CN" dirty="0"/>
              <a:t>If you want to know how many GPUs are available:</a:t>
            </a:r>
          </a:p>
          <a:p>
            <a:pPr lvl="1"/>
            <a:r>
              <a:rPr lang="en-US" altLang="zh-CN" b="1" dirty="0" err="1"/>
              <a:t>chk_gpu</a:t>
            </a:r>
            <a:endParaRPr lang="zh-CN" alt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FD97AFD-C095-493A-BEBF-09B0CA002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10" y="2207539"/>
            <a:ext cx="7369179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2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401</Words>
  <Application>Microsoft Office PowerPoint</Application>
  <PresentationFormat>宽屏</PresentationFormat>
  <Paragraphs>64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GPU cluster using instructions</vt:lpstr>
      <vt:lpstr>The organization of GPU cluster you should know</vt:lpstr>
      <vt:lpstr>How to get your data ready?</vt:lpstr>
      <vt:lpstr>PowerPoint 演示文稿</vt:lpstr>
      <vt:lpstr>How to get your data ready?</vt:lpstr>
      <vt:lpstr>How to debug?</vt:lpstr>
      <vt:lpstr>How to submit your task?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QC</dc:creator>
  <cp:lastModifiedBy> </cp:lastModifiedBy>
  <cp:revision>15</cp:revision>
  <dcterms:created xsi:type="dcterms:W3CDTF">2018-09-07T06:09:50Z</dcterms:created>
  <dcterms:modified xsi:type="dcterms:W3CDTF">2018-09-07T15:21:07Z</dcterms:modified>
</cp:coreProperties>
</file>