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3" r:id="rId7"/>
    <p:sldId id="259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59CB-B7BB-4090-9C34-490633F5C250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9ED5-621D-407C-979C-9E873687A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Java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destroying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static factory methods instead of constructors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Item1:</a:t>
            </a:r>
          </a:p>
        </p:txBody>
      </p:sp>
    </p:spTree>
    <p:extLst>
      <p:ext uri="{BB962C8B-B14F-4D97-AF65-F5344CB8AC3E}">
        <p14:creationId xmlns:p14="http://schemas.microsoft.com/office/powerpoint/2010/main" val="215400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Unlike constructors, they have names.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rom, </a:t>
            </a:r>
            <a:r>
              <a:rPr lang="en-US" dirty="0" err="1" smtClean="0"/>
              <a:t>valueOf</a:t>
            </a:r>
            <a:r>
              <a:rPr lang="en-US" dirty="0" smtClean="0"/>
              <a:t>, of, …etc.</a:t>
            </a:r>
          </a:p>
          <a:p>
            <a:r>
              <a:rPr lang="en-US" dirty="0" smtClean="0"/>
              <a:t>Unlike constructors, they are not required to create new object each time they’re invoked.</a:t>
            </a:r>
          </a:p>
          <a:p>
            <a:pPr lvl="1"/>
            <a:r>
              <a:rPr lang="en-US" i="1" dirty="0" smtClean="0"/>
              <a:t>Flyweight pattern.</a:t>
            </a:r>
          </a:p>
          <a:p>
            <a:r>
              <a:rPr lang="en-US" dirty="0" smtClean="0"/>
              <a:t>Unlike constructors, they can return an object of any subtype of their return type.</a:t>
            </a:r>
          </a:p>
          <a:p>
            <a:r>
              <a:rPr lang="en-US" dirty="0" smtClean="0"/>
              <a:t>The class of the returned object can vary from call to call as a function of the input parameters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EnumSet</a:t>
            </a:r>
            <a:r>
              <a:rPr lang="en-US" dirty="0" smtClean="0"/>
              <a:t> (</a:t>
            </a:r>
            <a:r>
              <a:rPr lang="en-US" dirty="0" err="1" smtClean="0"/>
              <a:t>RegularEnumSet</a:t>
            </a:r>
            <a:r>
              <a:rPr lang="en-US" dirty="0" smtClean="0"/>
              <a:t> or </a:t>
            </a:r>
            <a:r>
              <a:rPr lang="en-US" dirty="0" err="1" smtClean="0"/>
              <a:t>JumboEnumSet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The class of the returned object need not exist when the class containing the method is written.</a:t>
            </a:r>
          </a:p>
          <a:p>
            <a:pPr lvl="1"/>
            <a:r>
              <a:rPr lang="en-US" i="1" dirty="0" smtClean="0"/>
              <a:t>Bridge pattern.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main limitation of providing only static factory methods is that classes without public or protected constructors cannot be sub-classed.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2</a:t>
            </a:r>
            <a:r>
              <a:rPr lang="en-US" baseline="30000" dirty="0" smtClean="0"/>
              <a:t>nd</a:t>
            </a:r>
            <a:r>
              <a:rPr lang="en-US" dirty="0" smtClean="0"/>
              <a:t> shortcoming of static factory methods is that they are hard for programmers to find.</a:t>
            </a:r>
          </a:p>
        </p:txBody>
      </p:sp>
    </p:spTree>
    <p:extLst>
      <p:ext uri="{BB962C8B-B14F-4D97-AF65-F5344CB8AC3E}">
        <p14:creationId xmlns:p14="http://schemas.microsoft.com/office/powerpoint/2010/main" val="42257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Arrays.asList</a:t>
            </a:r>
            <a:endParaRPr lang="en-US" dirty="0" smtClean="0"/>
          </a:p>
          <a:p>
            <a:r>
              <a:rPr lang="en-US" dirty="0" err="1" smtClean="0"/>
              <a:t>List.of</a:t>
            </a:r>
            <a:endParaRPr lang="en-US" dirty="0" smtClean="0"/>
          </a:p>
          <a:p>
            <a:r>
              <a:rPr lang="en-US" dirty="0" err="1" smtClean="0"/>
              <a:t>DateTime.from</a:t>
            </a:r>
            <a:endParaRPr lang="en-US" dirty="0" smtClean="0"/>
          </a:p>
          <a:p>
            <a:r>
              <a:rPr lang="en-US" dirty="0" err="1" smtClean="0"/>
              <a:t>String.format</a:t>
            </a:r>
            <a:endParaRPr lang="en-US" dirty="0" smtClean="0"/>
          </a:p>
          <a:p>
            <a:r>
              <a:rPr lang="en-US" dirty="0"/>
              <a:t>(all object types</a:t>
            </a:r>
            <a:r>
              <a:rPr lang="en-US" dirty="0" smtClean="0"/>
              <a:t>).</a:t>
            </a:r>
            <a:r>
              <a:rPr lang="en-US" dirty="0" err="1" smtClean="0"/>
              <a:t>valueOf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44522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properties they all have?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85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builder when faced with many constructor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three workable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Telescoping constructor pattern</a:t>
            </a:r>
          </a:p>
          <a:p>
            <a:pPr lvl="1"/>
            <a:r>
              <a:rPr lang="en-US" dirty="0" smtClean="0"/>
              <a:t>Hierarchy constructor parameters</a:t>
            </a:r>
          </a:p>
          <a:p>
            <a:pPr lvl="1"/>
            <a:r>
              <a:rPr lang="en-US" dirty="0" smtClean="0"/>
              <a:t>Must differ in either parameter count or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It is hard to write client code when there are many parameters, and harder still to read it</a:t>
            </a:r>
            <a:endParaRPr lang="en-US" dirty="0" smtClean="0"/>
          </a:p>
          <a:p>
            <a:r>
              <a:rPr lang="en-US" dirty="0" smtClean="0"/>
              <a:t>JavaBeans pattern</a:t>
            </a:r>
          </a:p>
          <a:p>
            <a:pPr lvl="1"/>
            <a:r>
              <a:rPr lang="en-US" dirty="0" smtClean="0"/>
              <a:t>Call a parameter-less constructor to create object and then call setter</a:t>
            </a:r>
          </a:p>
          <a:p>
            <a:r>
              <a:rPr lang="en-US" dirty="0" smtClean="0"/>
              <a:t>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306958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Enforce </a:t>
            </a:r>
            <a:r>
              <a:rPr lang="en-US" dirty="0"/>
              <a:t>the singleton property with a private constructor or an </a:t>
            </a:r>
            <a:r>
              <a:rPr lang="en-US" dirty="0" err="1"/>
              <a:t>enum</a:t>
            </a:r>
            <a:r>
              <a:rPr lang="en-US" dirty="0"/>
              <a:t> type.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9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Three</a:t>
            </a:r>
            <a:r>
              <a:rPr lang="en-US" sz="3600" dirty="0" smtClean="0"/>
              <a:t> ways to implement singleton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Singleton with public final field</a:t>
            </a:r>
          </a:p>
          <a:p>
            <a:pPr lvl="1"/>
            <a:r>
              <a:rPr lang="en-US" dirty="0" smtClean="0"/>
              <a:t>The public static field is final, so it will always contain the same object reference.</a:t>
            </a:r>
          </a:p>
          <a:p>
            <a:pPr lvl="1"/>
            <a:r>
              <a:rPr lang="en-US" dirty="0" smtClean="0"/>
              <a:t>It is simpler.</a:t>
            </a:r>
          </a:p>
          <a:p>
            <a:r>
              <a:rPr lang="en-US" dirty="0" smtClean="0"/>
              <a:t>Singleton with static factory</a:t>
            </a:r>
          </a:p>
          <a:p>
            <a:pPr lvl="1"/>
            <a:r>
              <a:rPr lang="en-US" dirty="0" smtClean="0"/>
              <a:t>Gives the flexibility to change mind about whether the class is a singleton without change its API</a:t>
            </a:r>
          </a:p>
          <a:p>
            <a:pPr lvl="1"/>
            <a:r>
              <a:rPr lang="en-US" dirty="0" smtClean="0"/>
              <a:t>Can write a generic singleton factory if application requires.</a:t>
            </a:r>
          </a:p>
          <a:p>
            <a:pPr lvl="1"/>
            <a:r>
              <a:rPr lang="en-US" dirty="0" smtClean="0"/>
              <a:t>A method reference can be used as a supplier.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Singleton</a:t>
            </a:r>
          </a:p>
          <a:p>
            <a:pPr lvl="1"/>
            <a:r>
              <a:rPr lang="en-US" dirty="0" smtClean="0"/>
              <a:t>May feel a bit unnatural, but a singleton-element </a:t>
            </a:r>
            <a:r>
              <a:rPr lang="en-US" dirty="0" err="1" smtClean="0"/>
              <a:t>enum</a:t>
            </a:r>
            <a:r>
              <a:rPr lang="en-US" dirty="0" smtClean="0"/>
              <a:t> type is often the best way to implement a singleton</a:t>
            </a:r>
          </a:p>
          <a:p>
            <a:pPr lvl="1"/>
            <a:r>
              <a:rPr lang="en-US" dirty="0" smtClean="0"/>
              <a:t>Only this one is thread-safe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6185" y="1124744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class a singleton can make it difficult to test its clients</a:t>
            </a:r>
            <a:r>
              <a:rPr lang="en-US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702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Bill-Pugh Singleton (</a:t>
            </a:r>
            <a:r>
              <a:rPr lang="en-US" b="1" u="sng" dirty="0" err="1">
                <a:solidFill>
                  <a:srgbClr val="7030A0"/>
                </a:solidFill>
              </a:rPr>
              <a:t>Siwei’s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  <a:r>
              <a:rPr lang="en-US" b="1" u="sng" dirty="0" smtClean="0">
                <a:solidFill>
                  <a:srgbClr val="7030A0"/>
                </a:solidFill>
              </a:rPr>
              <a:t>appendix)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Implementation </a:t>
            </a:r>
            <a:r>
              <a:rPr lang="en-US" dirty="0">
                <a:solidFill>
                  <a:srgbClr val="7030A0"/>
                </a:solidFill>
              </a:rPr>
              <a:t>using the static inner helper class. Static inner classes are not loaded into memory until their </a:t>
            </a:r>
            <a:r>
              <a:rPr lang="en-US" dirty="0" err="1">
                <a:solidFill>
                  <a:srgbClr val="7030A0"/>
                </a:solidFill>
              </a:rPr>
              <a:t>getInstance</a:t>
            </a:r>
            <a:r>
              <a:rPr lang="en-US" dirty="0">
                <a:solidFill>
                  <a:srgbClr val="7030A0"/>
                </a:solidFill>
              </a:rPr>
              <a:t>() methods are </a:t>
            </a:r>
            <a:r>
              <a:rPr lang="en-US" dirty="0" smtClean="0">
                <a:solidFill>
                  <a:srgbClr val="7030A0"/>
                </a:solidFill>
              </a:rPr>
              <a:t>called.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0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395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Effective Java 3rd Edition</vt:lpstr>
      <vt:lpstr>Creating &amp; destroying objects</vt:lpstr>
      <vt:lpstr>Consider static factory methods instead of constructors</vt:lpstr>
      <vt:lpstr>Advantages &amp; limitations</vt:lpstr>
      <vt:lpstr>Java JDK examples</vt:lpstr>
      <vt:lpstr>Consider a builder when faced with many constructor parameters</vt:lpstr>
      <vt:lpstr>Compare three workable patterns</vt:lpstr>
      <vt:lpstr>Enforce the singleton property with a private constructor or an enum type.</vt:lpstr>
      <vt:lpstr>Three ways to implement singleton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 3rd Edition</dc:title>
  <dc:creator>Siwei Wang (RD-TW)</dc:creator>
  <cp:lastModifiedBy>Siwei Wang (RD-TW)</cp:lastModifiedBy>
  <cp:revision>20</cp:revision>
  <dcterms:created xsi:type="dcterms:W3CDTF">2018-04-26T02:08:47Z</dcterms:created>
  <dcterms:modified xsi:type="dcterms:W3CDTF">2018-04-27T03:07:30Z</dcterms:modified>
</cp:coreProperties>
</file>