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cc0f25e9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cc0f25e9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ae2399bc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ae2399b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ae2399bc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ae2399bc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lacking statistical significance: Grade, Condition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excessively correlated with other features: Floors (also, realistically floors will not be added with construction)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Outliers: Price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ae2399b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ae2399b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ae2399b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ae2399b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ae2399bc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ae2399bc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ac497e00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ac497e00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a55b5f35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a55b5f35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House flipping is purchasing properties with the intent of selling them with the goal of making a profit.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order to make a profit, most house flips involve improvements to the home which increase the value.  However, the cost of these improvements must be accounted for, so earning a profit requires selling for more than the amount paid initially plus plus the cost of the improvements.</a:t>
            </a:r>
            <a:endParaRPr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most common improvements will be basic repairs and/or cosmetic renovations, however, for some properties Evergreen Housing may look to make more significant additions to the house via construction.</a:t>
            </a:r>
            <a:endParaRPr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a55b5f35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a55b5f35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017262b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017262b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not associated with the physical features: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sold, If home was viewed, Average square footage of the surrounding homes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which cannot be improved through construction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Waterfront, Basement square footage, Zipcode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ac497e00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ac497e00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ae2399b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ae2399b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ae2399bc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ae2399bc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cc0f25e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cc0f25e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c0f25e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c0f25e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C1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Evergreen Housing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Wes Swager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138175" y="401450"/>
            <a:ext cx="1419476" cy="134232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Modeling: Analyze Fit and Refine Data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Fit to multiple linear regression model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Define and drop Additional Outliers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Homes priced higher than $1,000,000.00 - 3.24% of total data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Conclusion: Change improved overall model fit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43681" l="0" r="0" t="0"/>
          <a:stretch/>
        </p:blipFill>
        <p:spPr>
          <a:xfrm>
            <a:off x="311700" y="2561501"/>
            <a:ext cx="8520600" cy="2319475"/>
          </a:xfrm>
          <a:prstGeom prst="rect">
            <a:avLst/>
          </a:prstGeom>
          <a:noFill/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304875"/>
            <a:ext cx="8520600" cy="1093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The model indicated an average difference between predictions and actual pricing of $144,369.00.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 Model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The below visual of the model indicates that the model is performing relatively well within the middle two quartiles (middle 50%)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550" y="2363825"/>
            <a:ext cx="4194900" cy="215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The following features show a statistically significant relationship with increasing price of the home (in order of significance):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233C15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Square Footage of the Home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C15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Number of Bathrooms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33C15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Number of Bedrooms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Comments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hile the grade from King County grading system showed some significance, it was only with higher graded homes; lower grades showed less significance.  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This could indicate that construction improvements are more worthwhile with higher graded homes.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This could also indicate that seeking to improve a home’s ability to perform well with King County’s grading system is worthwhile.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However, more investigation is required before conclusions can be made.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Conclusions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condition feature did not show significance.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While this feature would seem to be similar to the </a:t>
            </a: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King County grading system, the differing metrics must cause it to have less of a relationship toward price.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This would indicate that in making renovations for a home, the metrics associated with the King County grading system should be prioritized over the metrics for Condition.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3C1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Email: westin.swager@lsventures.com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GitHub: @wswager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LinkedIn: linkedin.com/in/wes-swager-36a84a2a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138175" y="401450"/>
            <a:ext cx="1419476" cy="134232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04875"/>
            <a:ext cx="8520600" cy="33870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Evergreen Housing is a new house flipping startup looking to establish themselves in the east suburbs of Seattle, Washington.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In order to better assess whether additions which require construction are worthwhile, Evergreen Housing have requested input regarding which features will increase the value of homes and a model predicting pricing.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King County House Sales Data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304875"/>
            <a:ext cx="8520600" cy="1093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Data associated with houses sold in King County, Washington between September 9, 2014 and January, 10, 2015.</a:t>
            </a:r>
            <a:endParaRPr sz="1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43681" l="0" r="0" t="0"/>
          <a:stretch/>
        </p:blipFill>
        <p:spPr>
          <a:xfrm>
            <a:off x="311700" y="2561501"/>
            <a:ext cx="8520600" cy="2319475"/>
          </a:xfrm>
          <a:prstGeom prst="rect">
            <a:avLst/>
          </a:prstGeom>
          <a:noFill/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Exploration and Cleaning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Remove Fields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Features not associated with the physical features of the home</a:t>
            </a:r>
            <a:endParaRPr sz="15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Features which cannot be improved through construction</a:t>
            </a:r>
            <a:endParaRPr sz="15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5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edundant</a:t>
            </a:r>
            <a:r>
              <a:rPr lang="en" sz="15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 features</a:t>
            </a:r>
            <a:endParaRPr sz="15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Define and Drop Outliers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Homes with more than six bedrooms - 0.28% of total data</a:t>
            </a:r>
            <a:endParaRPr sz="15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Homes with more than four and one half bathrooms - 0.35% of total data</a:t>
            </a:r>
            <a:endParaRPr sz="15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15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Homes with square footages greater than 4,000 - 3.21% of total data</a:t>
            </a:r>
            <a:endParaRPr sz="15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 Feature Exploration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788" y="1157575"/>
            <a:ext cx="7154426" cy="3820976"/>
          </a:xfrm>
          <a:prstGeom prst="rect">
            <a:avLst/>
          </a:prstGeom>
          <a:noFill/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Example Feature Exploration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5775" y="1195225"/>
            <a:ext cx="3592447" cy="3820975"/>
          </a:xfrm>
          <a:prstGeom prst="rect">
            <a:avLst/>
          </a:prstGeom>
          <a:noFill/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- Individual Features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Fit Each feature individually v price to a linear regression model to assess fit.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Conclusion: Drop Year the House was Built due to a poor fit to model, indicating little </a:t>
            </a: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association with price.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Modeling:</a:t>
            </a: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Analyze Fit and Refine Data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Fit to multiple linear regression model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Explore Removal of Additional Fields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Grade and Condition based on potential </a:t>
            </a: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lack of statistical significance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Conclusion: Change discarded due worsening of overall model fit as a result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Modeling: Analyze Fit and Refine Data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rgbClr val="233C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Fit to multiple linear regression model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Explore Removal of Additional Fields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C15"/>
              </a:buClr>
              <a:buSzPts val="1500"/>
              <a:buFont typeface="Calibri"/>
              <a:buChar char="●"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Floors based on potential excessive correlation with other features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233C15"/>
                </a:solidFill>
                <a:latin typeface="Calibri"/>
                <a:ea typeface="Calibri"/>
                <a:cs typeface="Calibri"/>
                <a:sym typeface="Calibri"/>
              </a:rPr>
              <a:t>Conclusion: Change discarded due worsening of overall model fit as a result</a:t>
            </a:r>
            <a:endParaRPr sz="2000">
              <a:solidFill>
                <a:srgbClr val="233C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20741" l="17135" r="18901" t="18769"/>
          <a:stretch/>
        </p:blipFill>
        <p:spPr>
          <a:xfrm>
            <a:off x="7905955" y="401450"/>
            <a:ext cx="651696" cy="616275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