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7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5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177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8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3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1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6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1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8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A3D0A2-845B-4571-80EE-E576EC1D1027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59435-DD2F-4EB6-BC33-9A103406B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13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B012-CB1C-4067-BA7B-E00AA001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580598"/>
            <a:ext cx="10183605" cy="309452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 #38</a:t>
            </a:r>
          </a:p>
          <a:p>
            <a:pPr algn="ctr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Francis </a:t>
            </a:r>
            <a:r>
              <a:rPr lang="en-US" dirty="0" err="1">
                <a:solidFill>
                  <a:schemeClr val="tx1"/>
                </a:solidFill>
              </a:rPr>
              <a:t>thiong’o</a:t>
            </a:r>
            <a:r>
              <a:rPr lang="en-US" dirty="0">
                <a:solidFill>
                  <a:schemeClr val="tx1"/>
                </a:solidFill>
              </a:rPr>
              <a:t> | willie </a:t>
            </a:r>
            <a:r>
              <a:rPr lang="en-US" dirty="0" err="1">
                <a:solidFill>
                  <a:schemeClr val="tx1"/>
                </a:solidFill>
              </a:rPr>
              <a:t>macharia</a:t>
            </a:r>
            <a:r>
              <a:rPr lang="en-US" dirty="0">
                <a:solidFill>
                  <a:schemeClr val="tx1"/>
                </a:solidFill>
              </a:rPr>
              <a:t> | </a:t>
            </a:r>
            <a:r>
              <a:rPr lang="en-US" dirty="0" err="1">
                <a:solidFill>
                  <a:schemeClr val="tx1"/>
                </a:solidFill>
              </a:rPr>
              <a:t>kevin</a:t>
            </a:r>
            <a:r>
              <a:rPr lang="en-US" dirty="0">
                <a:solidFill>
                  <a:schemeClr val="tx1"/>
                </a:solidFill>
              </a:rPr>
              <a:t> Omondi | </a:t>
            </a:r>
            <a:r>
              <a:rPr lang="en-US" dirty="0" err="1">
                <a:solidFill>
                  <a:schemeClr val="tx1"/>
                </a:solidFill>
              </a:rPr>
              <a:t>titus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tunduny</a:t>
            </a:r>
            <a:r>
              <a:rPr lang="en-US" dirty="0">
                <a:solidFill>
                  <a:schemeClr val="tx1"/>
                </a:solidFill>
              </a:rPr>
              <a:t> | </a:t>
            </a:r>
            <a:r>
              <a:rPr lang="en-US" dirty="0" err="1">
                <a:solidFill>
                  <a:schemeClr val="tx1"/>
                </a:solidFill>
              </a:rPr>
              <a:t>placide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hakuzweyezu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Coaches: Fiona </a:t>
            </a:r>
            <a:r>
              <a:rPr lang="en-US" dirty="0" err="1">
                <a:solidFill>
                  <a:schemeClr val="tx1"/>
                </a:solidFill>
              </a:rPr>
              <a:t>Matu</a:t>
            </a:r>
            <a:r>
              <a:rPr lang="en-US" dirty="0">
                <a:solidFill>
                  <a:schemeClr val="tx1"/>
                </a:solidFill>
              </a:rPr>
              <a:t> | Waheeda </a:t>
            </a:r>
            <a:r>
              <a:rPr lang="en-US" dirty="0" err="1">
                <a:solidFill>
                  <a:schemeClr val="tx1"/>
                </a:solidFill>
              </a:rPr>
              <a:t>saib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CC345-BBBF-48B9-B90A-969168CA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82880"/>
            <a:ext cx="10396965" cy="339771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Clustering Malaria Drugs using Max-Cut Algorithm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400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900EF-DCC1-4233-8899-AE8C96FF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Motivation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7DF3-8080-4402-82EF-D336C021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Malaria is one of the leading killer diseases in Sub Saharan Africa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Efficacy of Malaria Drugs due to drug resistance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933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900EF-DCC1-4233-8899-AE8C96FF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Existing Solution 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&amp;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7DF3-8080-4402-82EF-D336C021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Classical clustering e.g. K – Means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Quantum clustering using Max – Cut algorithm</a:t>
            </a:r>
          </a:p>
        </p:txBody>
      </p:sp>
    </p:spTree>
    <p:extLst>
      <p:ext uri="{BB962C8B-B14F-4D97-AF65-F5344CB8AC3E}">
        <p14:creationId xmlns:p14="http://schemas.microsoft.com/office/powerpoint/2010/main" val="16325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900EF-DCC1-4233-8899-AE8C96FF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86" y="804672"/>
            <a:ext cx="4129237" cy="5248656"/>
          </a:xfrm>
        </p:spPr>
        <p:txBody>
          <a:bodyPr anchor="ctr">
            <a:normAutofit/>
          </a:bodyPr>
          <a:lstStyle/>
          <a:p>
            <a:pPr algn="ctr"/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7DF3-8080-4402-82EF-D336C021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Loading and plotting the graph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Clustering using Max – Cut Algorithm</a:t>
            </a:r>
          </a:p>
        </p:txBody>
      </p:sp>
    </p:spTree>
    <p:extLst>
      <p:ext uri="{BB962C8B-B14F-4D97-AF65-F5344CB8AC3E}">
        <p14:creationId xmlns:p14="http://schemas.microsoft.com/office/powerpoint/2010/main" val="282454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900EF-DCC1-4233-8899-AE8C96FF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7DF3-8080-4402-82EF-D336C021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Comparative study and analysis of quantum clustering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28529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Clustering Malaria Drugs using Max-Cut Algorithm</vt:lpstr>
      <vt:lpstr>Motivation and Problems</vt:lpstr>
      <vt:lpstr>Existing Solution  &amp;  Our Solution</vt:lpstr>
      <vt:lpstr> Achievements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Malaria Drugs using Max-Cut Algorithm</dc:title>
  <dc:creator>Omondi Kevin</dc:creator>
  <cp:lastModifiedBy>Omondi Kevin</cp:lastModifiedBy>
  <cp:revision>7</cp:revision>
  <dcterms:created xsi:type="dcterms:W3CDTF">2019-12-13T12:15:34Z</dcterms:created>
  <dcterms:modified xsi:type="dcterms:W3CDTF">2019-12-13T12:45:57Z</dcterms:modified>
</cp:coreProperties>
</file>