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DC838-6930-4238-9478-2E1411744F63}" v="163" dt="2023-03-24T23:20:23.898"/>
    <p1510:client id="{75CAC4C7-4DA7-4A77-9D8C-4573A0EC1AB2}" v="686" dt="2023-03-24T23:46:5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0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8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9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ack-pixel.deviantart.com/art/Git-Wallpaper-35712769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A38AAB-3713-8041-28E5-1833AA83E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8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C57546BE-562F-5A29-8837-892F09B2D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9472"/>
          <a:stretch/>
        </p:blipFill>
        <p:spPr>
          <a:xfrm>
            <a:off x="20" y="10"/>
            <a:ext cx="12191979" cy="6136196"/>
          </a:xfrm>
          <a:custGeom>
            <a:avLst/>
            <a:gdLst/>
            <a:ahLst/>
            <a:cxnLst/>
            <a:rect l="l" t="t" r="r" b="b"/>
            <a:pathLst>
              <a:path w="12191999" h="6136206">
                <a:moveTo>
                  <a:pt x="0" y="0"/>
                </a:moveTo>
                <a:lnTo>
                  <a:pt x="12191999" y="0"/>
                </a:lnTo>
                <a:lnTo>
                  <a:pt x="12191999" y="587444"/>
                </a:lnTo>
                <a:lnTo>
                  <a:pt x="6132767" y="5341959"/>
                </a:lnTo>
                <a:lnTo>
                  <a:pt x="6049558" y="5403943"/>
                </a:lnTo>
                <a:cubicBezTo>
                  <a:pt x="5400003" y="5862651"/>
                  <a:pt x="4655689" y="6101874"/>
                  <a:pt x="3909203" y="6132766"/>
                </a:cubicBezTo>
                <a:cubicBezTo>
                  <a:pt x="2665058" y="6184252"/>
                  <a:pt x="1414876" y="5657039"/>
                  <a:pt x="587291" y="4602761"/>
                </a:cubicBezTo>
                <a:cubicBezTo>
                  <a:pt x="354532" y="4306245"/>
                  <a:pt x="175988" y="3990552"/>
                  <a:pt x="43299" y="3661531"/>
                </a:cubicBezTo>
                <a:lnTo>
                  <a:pt x="0" y="3538954"/>
                </a:lnTo>
                <a:close/>
              </a:path>
            </a:pathLst>
          </a:cu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E1E9BF-476C-0B8E-8CB4-A9052E849D06}"/>
              </a:ext>
            </a:extLst>
          </p:cNvPr>
          <p:cNvSpPr txBox="1"/>
          <p:nvPr/>
        </p:nvSpPr>
        <p:spPr>
          <a:xfrm>
            <a:off x="0" y="6158144"/>
            <a:ext cx="114608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Courier New"/>
                <a:cs typeface="Calibri"/>
              </a:rPr>
              <a:t>$ git tag –a v1.0 –m “Git Good”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F888-911F-C3A2-7233-F30058B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253574C1-63ED-1B6C-5DC2-4FBF0B6A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1684834"/>
            <a:ext cx="5406218" cy="348833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C139-A40F-D0D1-F343-A40DB8F2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736850"/>
            <a:ext cx="3924299" cy="29781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What is Git?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The basics!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Rebase vs Merge 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pPr>
                <a:spcAft>
                  <a:spcPts val="600"/>
                </a:spcAft>
              </a:pPr>
              <a:t>2</a:t>
            </a:fld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7039-EF0A-4A9A-E5D0-D123CBA6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 git help 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8C2-8435-01B0-906A-2EE453D9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It’s a VCS but better!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Not based on diffs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Basically, a mini filesystem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Everything is checksummed!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Remote repos are the same as local repos?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What really is GitHub, GitLab,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SSH vs HTTP, should I use one or the other?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8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0BE5-11B0-0D3D-4FD3-D3B093EE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58" y="2796532"/>
            <a:ext cx="8886884" cy="953669"/>
          </a:xfrm>
        </p:spPr>
        <p:txBody>
          <a:bodyPr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 git commit –m “chore: git good”</a:t>
            </a:r>
          </a:p>
        </p:txBody>
      </p:sp>
    </p:spTree>
    <p:extLst>
      <p:ext uri="{BB962C8B-B14F-4D97-AF65-F5344CB8AC3E}">
        <p14:creationId xmlns:p14="http://schemas.microsoft.com/office/powerpoint/2010/main" val="2874658049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Neue Haas Grotesk Text Pro</vt:lpstr>
      <vt:lpstr>SwellVTI</vt:lpstr>
      <vt:lpstr>PowerPoint Presentation</vt:lpstr>
      <vt:lpstr>$ git status</vt:lpstr>
      <vt:lpstr>$ git help -a</vt:lpstr>
      <vt:lpstr>$ git commit –m “chore: git good”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William Swinny</cp:lastModifiedBy>
  <cp:revision>2</cp:revision>
  <dcterms:created xsi:type="dcterms:W3CDTF">2023-03-24T23:03:44Z</dcterms:created>
  <dcterms:modified xsi:type="dcterms:W3CDTF">2023-03-25T00:01:10Z</dcterms:modified>
</cp:coreProperties>
</file>