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08A52-9E27-455D-A319-98EB6F1A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D08DE4-5EAF-4ED0-B029-F11E63EB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C69B5-F1E8-4A09-B704-468E416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1C468-D219-4DFC-943D-2E140A2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1A44F-CCCB-4E1A-A27C-9E9F6999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9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14BE-30A6-4C97-B3E1-C0EF5FC6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60F98-E66D-45A2-B67C-5FCA835B9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771D-11A5-4875-AD17-CF660B06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BDC54-DFB2-4587-967B-ADE6834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5183E-3B9D-4CFE-B9F6-0F3B9942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3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F2D932-47D6-45CD-9389-C2F916409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1E61C0-22D6-4836-8A94-8F470029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41EF-8B53-4825-A050-048F79CD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D7400-7C84-4ADA-A531-06102398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71FE3-9477-407D-8A45-A36495C2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FA2C-3726-4F7F-840C-61908A0D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F264-5B97-4E17-83AC-A0363E4E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0EBCC-DFAE-4E31-A4B6-DA472304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38E08-FAB2-4035-8986-D1AB1A2B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C04AB-9FB2-4465-80F7-CA12665B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2856B-5D40-4C1D-BC0F-AC56C6A9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9E288-D13B-41CA-8032-568B95F5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1A177-D4CD-45E4-906F-6B6900FB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2925-217D-4466-ADC9-E8635028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DF9DC-5A80-405A-B5BE-EF2DE26F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5FE74-EF8E-42D3-BD67-56547060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4B35C-B0E0-4DE7-8B3F-CBBDD739B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4B51B-932F-4970-9F2C-3D5A7B18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08658-9144-46CE-95F1-5A07F96D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33314-1D65-45F9-AFCA-3BA3D0F8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8DA038-5A17-48C2-9B3A-EAD2FD2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B9F5D-4DAF-4F68-AB0F-5E0DF74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02635-95CA-4495-AED3-C24DD0C5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4020E-42A5-4605-AA23-68A4135C6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C1A65D-79F7-45E3-BDFD-A6B6EE2AF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A6A0C4-5F66-4140-8A7F-430A6C833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A5C06-4DBC-4A8F-B31E-B65E7D82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53857-4092-43D4-A837-68114DBE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DB0AF7-8CB7-4E22-909F-04B677C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1119-C3AA-4BEF-A545-57274D40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D2ED5F-03E6-4899-A3D3-42A05920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85F5C7-91FC-499C-B7AD-79EF2102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072B6-40B9-4CD0-8D6A-1C7D039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2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56170-A5D6-4594-AB65-32668EE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881E5-412F-4334-A5A4-0BBE4D44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0AC1C-8B40-4849-9B46-3403309F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3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C385-6CDC-490C-885A-C5C7DA3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1F7BA-8282-4C07-938A-43654C9F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93129-D46F-45D7-B002-7D592F31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D6FAB-C8E5-46BD-B83A-3BD796D7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A5245-E0E2-48D2-89AD-32305307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A285B-F199-4D50-A242-5211D8F8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609E-A86F-4B48-B06B-67CDE007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B75E16-24BC-4621-A062-DD01CD2BE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7CD6D-163B-4C7D-968D-9D965488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14B65-BFD3-47DE-ADE7-41926B5A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11867-F795-405D-A5FE-697C7F1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4F67B-67A1-483E-A5D4-07D162BC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5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10253-421F-4BA6-990A-0DBAAC1E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E79EA-9E44-491E-AD29-C80EE557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D98FA-BEAE-4BDB-8104-F037BB3F8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5DCC-679C-4E6B-A0FA-CB34A6A29648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40730-33FE-462B-B525-39D48B89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B35F4-C80A-4B83-92B0-9C352F65D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0B29-BD6D-42B5-935D-BB20A2784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93F841-5C2F-40DF-A4C2-5C4CE5ACA455}"/>
              </a:ext>
            </a:extLst>
          </p:cNvPr>
          <p:cNvGrpSpPr/>
          <p:nvPr/>
        </p:nvGrpSpPr>
        <p:grpSpPr>
          <a:xfrm>
            <a:off x="4677786" y="1435982"/>
            <a:ext cx="2782478" cy="641866"/>
            <a:chOff x="4704761" y="725864"/>
            <a:chExt cx="2782478" cy="64186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802055-8686-4FED-A7FB-4DD707E74149}"/>
                </a:ext>
              </a:extLst>
            </p:cNvPr>
            <p:cNvSpPr/>
            <p:nvPr/>
          </p:nvSpPr>
          <p:spPr>
            <a:xfrm>
              <a:off x="4704761" y="725864"/>
              <a:ext cx="2782478" cy="64186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5324B3-CC4C-4B8F-AFA1-0309F663D5D8}"/>
                </a:ext>
              </a:extLst>
            </p:cNvPr>
            <p:cNvSpPr txBox="1"/>
            <p:nvPr/>
          </p:nvSpPr>
          <p:spPr>
            <a:xfrm>
              <a:off x="5461498" y="862131"/>
              <a:ext cx="1385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HTTP </a:t>
              </a:r>
              <a:r>
                <a:rPr lang="zh-CN" altLang="en-US" b="1" dirty="0"/>
                <a:t>请求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76F5C41-DE8E-4938-A353-A594B88B2D3D}"/>
              </a:ext>
            </a:extLst>
          </p:cNvPr>
          <p:cNvGrpSpPr/>
          <p:nvPr/>
        </p:nvGrpSpPr>
        <p:grpSpPr>
          <a:xfrm>
            <a:off x="2821021" y="3083667"/>
            <a:ext cx="1556426" cy="641866"/>
            <a:chOff x="2821021" y="2013626"/>
            <a:chExt cx="1556426" cy="6418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63C4C2-C09A-4091-98C6-3817067B716F}"/>
                </a:ext>
              </a:extLst>
            </p:cNvPr>
            <p:cNvSpPr/>
            <p:nvPr/>
          </p:nvSpPr>
          <p:spPr>
            <a:xfrm>
              <a:off x="2821021" y="2013626"/>
              <a:ext cx="1556426" cy="6418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846E28-2AA6-4E93-88AD-005097B85CA5}"/>
                </a:ext>
              </a:extLst>
            </p:cNvPr>
            <p:cNvSpPr txBox="1"/>
            <p:nvPr/>
          </p:nvSpPr>
          <p:spPr>
            <a:xfrm>
              <a:off x="3307404" y="2159540"/>
              <a:ext cx="100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779656-FFCE-41E2-8115-28F7C8553E75}"/>
              </a:ext>
            </a:extLst>
          </p:cNvPr>
          <p:cNvGrpSpPr/>
          <p:nvPr/>
        </p:nvGrpSpPr>
        <p:grpSpPr>
          <a:xfrm>
            <a:off x="5290812" y="3083667"/>
            <a:ext cx="1556426" cy="641866"/>
            <a:chOff x="4648785" y="2013626"/>
            <a:chExt cx="1556426" cy="6418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D62321-8FFA-490B-9F1C-03652F500C4E}"/>
                </a:ext>
              </a:extLst>
            </p:cNvPr>
            <p:cNvSpPr/>
            <p:nvPr/>
          </p:nvSpPr>
          <p:spPr>
            <a:xfrm>
              <a:off x="4648785" y="2013626"/>
              <a:ext cx="1556426" cy="6418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45F0490-2748-45D1-ACD3-C8CB4CB14C6D}"/>
                </a:ext>
              </a:extLst>
            </p:cNvPr>
            <p:cNvSpPr txBox="1"/>
            <p:nvPr/>
          </p:nvSpPr>
          <p:spPr>
            <a:xfrm>
              <a:off x="4863830" y="2159540"/>
              <a:ext cx="1273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ROUTING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366D36-2F1C-4092-A14A-EBCF8B76611A}"/>
              </a:ext>
            </a:extLst>
          </p:cNvPr>
          <p:cNvGrpSpPr/>
          <p:nvPr/>
        </p:nvGrpSpPr>
        <p:grpSpPr>
          <a:xfrm>
            <a:off x="7624416" y="3083667"/>
            <a:ext cx="1556426" cy="641866"/>
            <a:chOff x="6476549" y="2013626"/>
            <a:chExt cx="1556426" cy="6418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B452A0-084E-4F13-93A6-D9BFEC41E866}"/>
                </a:ext>
              </a:extLst>
            </p:cNvPr>
            <p:cNvSpPr/>
            <p:nvPr/>
          </p:nvSpPr>
          <p:spPr>
            <a:xfrm>
              <a:off x="6476549" y="2013626"/>
              <a:ext cx="1556426" cy="6418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4EF2C7A-B7CD-4738-B11D-026317E55452}"/>
                </a:ext>
              </a:extLst>
            </p:cNvPr>
            <p:cNvSpPr txBox="1"/>
            <p:nvPr/>
          </p:nvSpPr>
          <p:spPr>
            <a:xfrm>
              <a:off x="6894838" y="2149893"/>
              <a:ext cx="100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POST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8C2A21-5DB8-4619-A8B3-253AAAB06151}"/>
              </a:ext>
            </a:extLst>
          </p:cNvPr>
          <p:cNvGrpSpPr/>
          <p:nvPr/>
        </p:nvGrpSpPr>
        <p:grpSpPr>
          <a:xfrm>
            <a:off x="7624416" y="4351813"/>
            <a:ext cx="1556426" cy="641866"/>
            <a:chOff x="8304313" y="2013626"/>
            <a:chExt cx="1556426" cy="6418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4EC005-250C-4C8F-8D4B-2CC10F599FCA}"/>
                </a:ext>
              </a:extLst>
            </p:cNvPr>
            <p:cNvSpPr/>
            <p:nvPr/>
          </p:nvSpPr>
          <p:spPr>
            <a:xfrm>
              <a:off x="8304313" y="2013626"/>
              <a:ext cx="1556426" cy="6418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B9A8642-4D02-468A-9F99-A3C5767B7038}"/>
                </a:ext>
              </a:extLst>
            </p:cNvPr>
            <p:cNvSpPr txBox="1"/>
            <p:nvPr/>
          </p:nvSpPr>
          <p:spPr>
            <a:xfrm>
              <a:off x="8664232" y="2159540"/>
              <a:ext cx="100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ERROR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CA8D36D-5C04-4071-8A6A-AA3725BB960B}"/>
              </a:ext>
            </a:extLst>
          </p:cNvPr>
          <p:cNvGrpSpPr/>
          <p:nvPr/>
        </p:nvGrpSpPr>
        <p:grpSpPr>
          <a:xfrm>
            <a:off x="2821021" y="4351813"/>
            <a:ext cx="1556426" cy="641866"/>
            <a:chOff x="8304313" y="2013626"/>
            <a:chExt cx="1556426" cy="6418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6CD821-D6CE-4EE1-9043-200F24F5125D}"/>
                </a:ext>
              </a:extLst>
            </p:cNvPr>
            <p:cNvSpPr/>
            <p:nvPr/>
          </p:nvSpPr>
          <p:spPr>
            <a:xfrm>
              <a:off x="8304313" y="2013626"/>
              <a:ext cx="1556426" cy="64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32EF73E-252E-44A4-8CDB-8A09ACB9ED5A}"/>
                </a:ext>
              </a:extLst>
            </p:cNvPr>
            <p:cNvSpPr txBox="1"/>
            <p:nvPr/>
          </p:nvSpPr>
          <p:spPr>
            <a:xfrm>
              <a:off x="8664232" y="2159540"/>
              <a:ext cx="100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自定义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8105481-57F9-448D-BBAB-025CC48CAA3C}"/>
              </a:ext>
            </a:extLst>
          </p:cNvPr>
          <p:cNvSpPr/>
          <p:nvPr/>
        </p:nvSpPr>
        <p:spPr>
          <a:xfrm>
            <a:off x="2507663" y="2837308"/>
            <a:ext cx="7015716" cy="1151034"/>
          </a:xfrm>
          <a:prstGeom prst="roundRect">
            <a:avLst/>
          </a:prstGeom>
          <a:noFill/>
          <a:ln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D1253DF-93D9-4A80-93FC-CC07C93D12AD}"/>
              </a:ext>
            </a:extLst>
          </p:cNvPr>
          <p:cNvSpPr/>
          <p:nvPr/>
        </p:nvSpPr>
        <p:spPr>
          <a:xfrm>
            <a:off x="1951144" y="2091445"/>
            <a:ext cx="4099460" cy="1313234"/>
          </a:xfrm>
          <a:custGeom>
            <a:avLst/>
            <a:gdLst>
              <a:gd name="connsiteX0" fmla="*/ 4099460 w 4099460"/>
              <a:gd name="connsiteY0" fmla="*/ 0 h 1313234"/>
              <a:gd name="connsiteX1" fmla="*/ 179213 w 4099460"/>
              <a:gd name="connsiteY1" fmla="*/ 544749 h 1313234"/>
              <a:gd name="connsiteX2" fmla="*/ 869877 w 4099460"/>
              <a:gd name="connsiteY2" fmla="*/ 1313234 h 13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460" h="1313234">
                <a:moveTo>
                  <a:pt x="4099460" y="0"/>
                </a:moveTo>
                <a:cubicBezTo>
                  <a:pt x="2408468" y="162938"/>
                  <a:pt x="717477" y="325877"/>
                  <a:pt x="179213" y="544749"/>
                </a:cubicBezTo>
                <a:cubicBezTo>
                  <a:pt x="-359051" y="763621"/>
                  <a:pt x="446724" y="1245140"/>
                  <a:pt x="869877" y="131323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46B3AB-2163-44DA-83D2-F920B8418E1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377447" y="3404600"/>
            <a:ext cx="913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1D8A0C2-2B02-4EEF-8960-ABD82BCB5CC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847238" y="3404600"/>
            <a:ext cx="7771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1FBFCFD6-8E80-47DA-8E88-5FF3CEF71E37}"/>
              </a:ext>
            </a:extLst>
          </p:cNvPr>
          <p:cNvSpPr/>
          <p:nvPr/>
        </p:nvSpPr>
        <p:spPr>
          <a:xfrm>
            <a:off x="6167336" y="2091028"/>
            <a:ext cx="4344089" cy="1303924"/>
          </a:xfrm>
          <a:custGeom>
            <a:avLst/>
            <a:gdLst>
              <a:gd name="connsiteX0" fmla="*/ 3015575 w 4344089"/>
              <a:gd name="connsiteY0" fmla="*/ 1303924 h 1303924"/>
              <a:gd name="connsiteX1" fmla="*/ 4192621 w 4344089"/>
              <a:gd name="connsiteY1" fmla="*/ 661898 h 1303924"/>
              <a:gd name="connsiteX2" fmla="*/ 0 w 4344089"/>
              <a:gd name="connsiteY2" fmla="*/ 417 h 130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4089" h="1303924">
                <a:moveTo>
                  <a:pt x="3015575" y="1303924"/>
                </a:moveTo>
                <a:cubicBezTo>
                  <a:pt x="3855396" y="1091536"/>
                  <a:pt x="4695217" y="879149"/>
                  <a:pt x="4192621" y="661898"/>
                </a:cubicBezTo>
                <a:cubicBezTo>
                  <a:pt x="3690025" y="444647"/>
                  <a:pt x="570689" y="-15796"/>
                  <a:pt x="0" y="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113DA89-1A7C-44C4-9769-FDDAE8D653A1}"/>
              </a:ext>
            </a:extLst>
          </p:cNvPr>
          <p:cNvGrpSpPr/>
          <p:nvPr/>
        </p:nvGrpSpPr>
        <p:grpSpPr>
          <a:xfrm>
            <a:off x="4834129" y="5145928"/>
            <a:ext cx="2490799" cy="1274324"/>
            <a:chOff x="4834129" y="4562272"/>
            <a:chExt cx="2490799" cy="1274324"/>
          </a:xfrm>
        </p:grpSpPr>
        <p:sp>
          <p:nvSpPr>
            <p:cNvPr id="37" name="云形 36">
              <a:extLst>
                <a:ext uri="{FF2B5EF4-FFF2-40B4-BE49-F238E27FC236}">
                  <a16:creationId xmlns:a16="http://schemas.microsoft.com/office/drawing/2014/main" id="{ECDEEB49-2F1B-4AFD-84DC-572C7845D1F0}"/>
                </a:ext>
              </a:extLst>
            </p:cNvPr>
            <p:cNvSpPr/>
            <p:nvPr/>
          </p:nvSpPr>
          <p:spPr>
            <a:xfrm>
              <a:off x="4834129" y="4562272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3C09ED9-7381-448B-8434-C6C9BB5F3E7D}"/>
                </a:ext>
              </a:extLst>
            </p:cNvPr>
            <p:cNvSpPr txBox="1"/>
            <p:nvPr/>
          </p:nvSpPr>
          <p:spPr>
            <a:xfrm>
              <a:off x="5612342" y="5014768"/>
              <a:ext cx="1060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微服务</a:t>
              </a: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168D89-0EB8-4C97-A861-983F9DA16AF0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3599234" y="3725533"/>
            <a:ext cx="0" cy="626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0A54E74-50C3-44BB-BDC2-47E48FD4E0C4}"/>
              </a:ext>
            </a:extLst>
          </p:cNvPr>
          <p:cNvCxnSpPr>
            <a:stCxn id="22" idx="2"/>
            <a:endCxn id="13" idx="1"/>
          </p:cNvCxnSpPr>
          <p:nvPr/>
        </p:nvCxnSpPr>
        <p:spPr>
          <a:xfrm rot="16200000" flipH="1">
            <a:off x="6477766" y="3526096"/>
            <a:ext cx="684404" cy="160889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C7B26A-3B7E-493D-A9A8-BB6BCFF58336}"/>
              </a:ext>
            </a:extLst>
          </p:cNvPr>
          <p:cNvCxnSpPr>
            <a:cxnSpLocks/>
          </p:cNvCxnSpPr>
          <p:nvPr/>
        </p:nvCxnSpPr>
        <p:spPr>
          <a:xfrm>
            <a:off x="5560983" y="3725533"/>
            <a:ext cx="0" cy="1507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AFE4392-7E9C-4CE5-8DF1-69D15EFBD31E}"/>
              </a:ext>
            </a:extLst>
          </p:cNvPr>
          <p:cNvCxnSpPr>
            <a:cxnSpLocks/>
          </p:cNvCxnSpPr>
          <p:nvPr/>
        </p:nvCxnSpPr>
        <p:spPr>
          <a:xfrm flipV="1">
            <a:off x="6566170" y="3725533"/>
            <a:ext cx="0" cy="1507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6B01DFB-0CD3-4956-9B54-783C4713DB4E}"/>
              </a:ext>
            </a:extLst>
          </p:cNvPr>
          <p:cNvSpPr txBox="1"/>
          <p:nvPr/>
        </p:nvSpPr>
        <p:spPr>
          <a:xfrm>
            <a:off x="2612409" y="19843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C8A1BE-D6CA-4AB2-BCBF-89D2415DFC2C}"/>
              </a:ext>
            </a:extLst>
          </p:cNvPr>
          <p:cNvSpPr txBox="1"/>
          <p:nvPr/>
        </p:nvSpPr>
        <p:spPr>
          <a:xfrm>
            <a:off x="8402629" y="198436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6C4182-3AA5-47E4-82F1-38BE3440ABA2}"/>
              </a:ext>
            </a:extLst>
          </p:cNvPr>
          <p:cNvSpPr/>
          <p:nvPr/>
        </p:nvSpPr>
        <p:spPr>
          <a:xfrm>
            <a:off x="2128408" y="269189"/>
            <a:ext cx="793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8.8.1 </a:t>
            </a:r>
            <a:r>
              <a:rPr lang="en-US" altLang="zh-CN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Zuul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请求的生命周期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4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93F841-5C2F-40DF-A4C2-5C4CE5ACA455}"/>
              </a:ext>
            </a:extLst>
          </p:cNvPr>
          <p:cNvGrpSpPr/>
          <p:nvPr/>
        </p:nvGrpSpPr>
        <p:grpSpPr>
          <a:xfrm>
            <a:off x="4704760" y="3067851"/>
            <a:ext cx="2782478" cy="923330"/>
            <a:chOff x="4704761" y="725864"/>
            <a:chExt cx="2782478" cy="64186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802055-8686-4FED-A7FB-4DD707E74149}"/>
                </a:ext>
              </a:extLst>
            </p:cNvPr>
            <p:cNvSpPr/>
            <p:nvPr/>
          </p:nvSpPr>
          <p:spPr>
            <a:xfrm>
              <a:off x="4704761" y="725864"/>
              <a:ext cx="2782478" cy="64186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Config Server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5324B3-CC4C-4B8F-AFA1-0309F663D5D8}"/>
                </a:ext>
              </a:extLst>
            </p:cNvPr>
            <p:cNvSpPr txBox="1"/>
            <p:nvPr/>
          </p:nvSpPr>
          <p:spPr>
            <a:xfrm>
              <a:off x="5160678" y="1074202"/>
              <a:ext cx="2076701" cy="25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dev | stage | prod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46B3AB-2163-44DA-83D2-F920B8418E1C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095999" y="2382098"/>
            <a:ext cx="0" cy="6857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F6C4182-3AA5-47E4-82F1-38BE3440ABA2}"/>
              </a:ext>
            </a:extLst>
          </p:cNvPr>
          <p:cNvSpPr/>
          <p:nvPr/>
        </p:nvSpPr>
        <p:spPr>
          <a:xfrm>
            <a:off x="2453822" y="269189"/>
            <a:ext cx="7284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9.2 Spring Cloud Config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圆柱体 2">
            <a:extLst>
              <a:ext uri="{FF2B5EF4-FFF2-40B4-BE49-F238E27FC236}">
                <a16:creationId xmlns:a16="http://schemas.microsoft.com/office/drawing/2014/main" id="{76ECAD2E-2095-44DF-9477-1F8D892F8AA1}"/>
              </a:ext>
            </a:extLst>
          </p:cNvPr>
          <p:cNvSpPr/>
          <p:nvPr/>
        </p:nvSpPr>
        <p:spPr>
          <a:xfrm>
            <a:off x="5384275" y="1552539"/>
            <a:ext cx="1423448" cy="829559"/>
          </a:xfrm>
          <a:prstGeom prst="can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 Repo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C8A1BE-D6CA-4AB2-BCBF-89D2415DFC2C}"/>
              </a:ext>
            </a:extLst>
          </p:cNvPr>
          <p:cNvSpPr txBox="1"/>
          <p:nvPr/>
        </p:nvSpPr>
        <p:spPr>
          <a:xfrm>
            <a:off x="5055489" y="250513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Git</a:t>
            </a:r>
            <a:r>
              <a:rPr lang="zh-CN" altLang="en-US" dirty="0"/>
              <a:t>拉取对应配置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2F7E6F-7145-4E46-BFC0-9A87FF505C98}"/>
              </a:ext>
            </a:extLst>
          </p:cNvPr>
          <p:cNvGrpSpPr/>
          <p:nvPr/>
        </p:nvGrpSpPr>
        <p:grpSpPr>
          <a:xfrm>
            <a:off x="1994798" y="4925739"/>
            <a:ext cx="2490799" cy="1274324"/>
            <a:chOff x="3064841" y="5353756"/>
            <a:chExt cx="2490799" cy="1274324"/>
          </a:xfrm>
        </p:grpSpPr>
        <p:sp>
          <p:nvSpPr>
            <p:cNvPr id="48" name="云形 47">
              <a:extLst>
                <a:ext uri="{FF2B5EF4-FFF2-40B4-BE49-F238E27FC236}">
                  <a16:creationId xmlns:a16="http://schemas.microsoft.com/office/drawing/2014/main" id="{7C2D7281-C61E-4A52-A3B0-CD2A73C27D82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63C4C2-C09A-4091-98C6-3817067B716F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6EF2B20-0A13-4276-AF3C-9FC62F671666}"/>
              </a:ext>
            </a:extLst>
          </p:cNvPr>
          <p:cNvGrpSpPr/>
          <p:nvPr/>
        </p:nvGrpSpPr>
        <p:grpSpPr>
          <a:xfrm>
            <a:off x="4839525" y="4925739"/>
            <a:ext cx="2490799" cy="1274324"/>
            <a:chOff x="3064841" y="5353756"/>
            <a:chExt cx="2490799" cy="1274324"/>
          </a:xfrm>
        </p:grpSpPr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78B7666D-1E5F-4CAE-B63E-E5FF120AC978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CE3E8B6-4B56-4BFD-B005-9A26E0583B6D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4DA95E2-6E14-485C-A722-32C3F159B298}"/>
              </a:ext>
            </a:extLst>
          </p:cNvPr>
          <p:cNvGrpSpPr/>
          <p:nvPr/>
        </p:nvGrpSpPr>
        <p:grpSpPr>
          <a:xfrm>
            <a:off x="7641996" y="4925739"/>
            <a:ext cx="2490799" cy="1274324"/>
            <a:chOff x="3064841" y="5353756"/>
            <a:chExt cx="2490799" cy="1274324"/>
          </a:xfrm>
        </p:grpSpPr>
        <p:sp>
          <p:nvSpPr>
            <p:cNvPr id="57" name="云形 56">
              <a:extLst>
                <a:ext uri="{FF2B5EF4-FFF2-40B4-BE49-F238E27FC236}">
                  <a16:creationId xmlns:a16="http://schemas.microsoft.com/office/drawing/2014/main" id="{9219AB27-9740-4D60-B88C-11B39BEA4891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D60F590-770A-445B-AB38-75B7365A3EE3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C09095-7971-4CD0-B8F9-7CA1E644F0FF}"/>
              </a:ext>
            </a:extLst>
          </p:cNvPr>
          <p:cNvCxnSpPr>
            <a:cxnSpLocks/>
            <a:stCxn id="5" idx="2"/>
            <a:endCxn id="48" idx="3"/>
          </p:cNvCxnSpPr>
          <p:nvPr/>
        </p:nvCxnSpPr>
        <p:spPr>
          <a:xfrm flipH="1">
            <a:off x="3240198" y="3991181"/>
            <a:ext cx="2855801" cy="10074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62043B6-35E5-43C4-AE6F-33372AC0D01A}"/>
              </a:ext>
            </a:extLst>
          </p:cNvPr>
          <p:cNvCxnSpPr>
            <a:cxnSpLocks/>
            <a:stCxn id="5" idx="2"/>
            <a:endCxn id="54" idx="3"/>
          </p:cNvCxnSpPr>
          <p:nvPr/>
        </p:nvCxnSpPr>
        <p:spPr>
          <a:xfrm flipH="1">
            <a:off x="6084925" y="3991181"/>
            <a:ext cx="11074" cy="10074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2A938F0-4CC9-493A-AEB3-C8B1A5CC64D5}"/>
              </a:ext>
            </a:extLst>
          </p:cNvPr>
          <p:cNvCxnSpPr>
            <a:cxnSpLocks/>
            <a:stCxn id="57" idx="3"/>
            <a:endCxn id="5" idx="2"/>
          </p:cNvCxnSpPr>
          <p:nvPr/>
        </p:nvCxnSpPr>
        <p:spPr>
          <a:xfrm flipH="1" flipV="1">
            <a:off x="6095999" y="3991181"/>
            <a:ext cx="2791397" cy="10074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1B18C19-95CD-4FB5-940B-40B6842C3A47}"/>
              </a:ext>
            </a:extLst>
          </p:cNvPr>
          <p:cNvSpPr txBox="1"/>
          <p:nvPr/>
        </p:nvSpPr>
        <p:spPr>
          <a:xfrm>
            <a:off x="5553075" y="4257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获取配置</a:t>
            </a:r>
          </a:p>
        </p:txBody>
      </p:sp>
    </p:spTree>
    <p:extLst>
      <p:ext uri="{BB962C8B-B14F-4D97-AF65-F5344CB8AC3E}">
        <p14:creationId xmlns:p14="http://schemas.microsoft.com/office/powerpoint/2010/main" val="306072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93F841-5C2F-40DF-A4C2-5C4CE5ACA455}"/>
              </a:ext>
            </a:extLst>
          </p:cNvPr>
          <p:cNvGrpSpPr/>
          <p:nvPr/>
        </p:nvGrpSpPr>
        <p:grpSpPr>
          <a:xfrm>
            <a:off x="5817123" y="2469112"/>
            <a:ext cx="2782478" cy="763477"/>
            <a:chOff x="4704761" y="725864"/>
            <a:chExt cx="2782478" cy="64186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802055-8686-4FED-A7FB-4DD707E74149}"/>
                </a:ext>
              </a:extLst>
            </p:cNvPr>
            <p:cNvSpPr/>
            <p:nvPr/>
          </p:nvSpPr>
          <p:spPr>
            <a:xfrm>
              <a:off x="4704761" y="725864"/>
              <a:ext cx="2782478" cy="64186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Config Server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5324B3-CC4C-4B8F-AFA1-0309F663D5D8}"/>
                </a:ext>
              </a:extLst>
            </p:cNvPr>
            <p:cNvSpPr txBox="1"/>
            <p:nvPr/>
          </p:nvSpPr>
          <p:spPr>
            <a:xfrm>
              <a:off x="5160678" y="1020850"/>
              <a:ext cx="2076701" cy="25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dev | stage | prod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46B3AB-2163-44DA-83D2-F920B8418E1C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7208362" y="1976747"/>
            <a:ext cx="0" cy="49236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F6C4182-3AA5-47E4-82F1-38BE3440ABA2}"/>
              </a:ext>
            </a:extLst>
          </p:cNvPr>
          <p:cNvSpPr/>
          <p:nvPr/>
        </p:nvSpPr>
        <p:spPr>
          <a:xfrm>
            <a:off x="2911480" y="269189"/>
            <a:ext cx="63690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9.9 Spring Cloud Bus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圆柱体 2">
            <a:extLst>
              <a:ext uri="{FF2B5EF4-FFF2-40B4-BE49-F238E27FC236}">
                <a16:creationId xmlns:a16="http://schemas.microsoft.com/office/drawing/2014/main" id="{76ECAD2E-2095-44DF-9477-1F8D892F8AA1}"/>
              </a:ext>
            </a:extLst>
          </p:cNvPr>
          <p:cNvSpPr/>
          <p:nvPr/>
        </p:nvSpPr>
        <p:spPr>
          <a:xfrm>
            <a:off x="6496638" y="1462618"/>
            <a:ext cx="1423448" cy="514129"/>
          </a:xfrm>
          <a:prstGeom prst="can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 Repo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C8A1BE-D6CA-4AB2-BCBF-89D2415DFC2C}"/>
              </a:ext>
            </a:extLst>
          </p:cNvPr>
          <p:cNvSpPr txBox="1"/>
          <p:nvPr/>
        </p:nvSpPr>
        <p:spPr>
          <a:xfrm>
            <a:off x="6167852" y="2099780"/>
            <a:ext cx="20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Git</a:t>
            </a:r>
            <a:r>
              <a:rPr lang="zh-CN" altLang="en-US" dirty="0"/>
              <a:t>拉取对应配置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2F7E6F-7145-4E46-BFC0-9A87FF505C98}"/>
              </a:ext>
            </a:extLst>
          </p:cNvPr>
          <p:cNvGrpSpPr/>
          <p:nvPr/>
        </p:nvGrpSpPr>
        <p:grpSpPr>
          <a:xfrm>
            <a:off x="3107161" y="3775674"/>
            <a:ext cx="2490799" cy="1031995"/>
            <a:chOff x="3064841" y="5353756"/>
            <a:chExt cx="2490799" cy="1274324"/>
          </a:xfrm>
        </p:grpSpPr>
        <p:sp>
          <p:nvSpPr>
            <p:cNvPr id="48" name="云形 47">
              <a:extLst>
                <a:ext uri="{FF2B5EF4-FFF2-40B4-BE49-F238E27FC236}">
                  <a16:creationId xmlns:a16="http://schemas.microsoft.com/office/drawing/2014/main" id="{7C2D7281-C61E-4A52-A3B0-CD2A73C27D82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63C4C2-C09A-4091-98C6-3817067B716F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6EF2B20-0A13-4276-AF3C-9FC62F671666}"/>
              </a:ext>
            </a:extLst>
          </p:cNvPr>
          <p:cNvGrpSpPr/>
          <p:nvPr/>
        </p:nvGrpSpPr>
        <p:grpSpPr>
          <a:xfrm>
            <a:off x="5951888" y="3775674"/>
            <a:ext cx="2490799" cy="1031995"/>
            <a:chOff x="3064841" y="5353756"/>
            <a:chExt cx="2490799" cy="1274324"/>
          </a:xfrm>
        </p:grpSpPr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78B7666D-1E5F-4CAE-B63E-E5FF120AC978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CE3E8B6-4B56-4BFD-B005-9A26E0583B6D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4DA95E2-6E14-485C-A722-32C3F159B298}"/>
              </a:ext>
            </a:extLst>
          </p:cNvPr>
          <p:cNvGrpSpPr/>
          <p:nvPr/>
        </p:nvGrpSpPr>
        <p:grpSpPr>
          <a:xfrm>
            <a:off x="8754359" y="3775674"/>
            <a:ext cx="2490799" cy="1031995"/>
            <a:chOff x="3064841" y="5353756"/>
            <a:chExt cx="2490799" cy="1274324"/>
          </a:xfrm>
        </p:grpSpPr>
        <p:sp>
          <p:nvSpPr>
            <p:cNvPr id="57" name="云形 56">
              <a:extLst>
                <a:ext uri="{FF2B5EF4-FFF2-40B4-BE49-F238E27FC236}">
                  <a16:creationId xmlns:a16="http://schemas.microsoft.com/office/drawing/2014/main" id="{9219AB27-9740-4D60-B88C-11B39BEA4891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D60F590-770A-445B-AB38-75B7365A3EE3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C09095-7971-4CD0-B8F9-7CA1E644F0FF}"/>
              </a:ext>
            </a:extLst>
          </p:cNvPr>
          <p:cNvCxnSpPr>
            <a:cxnSpLocks/>
            <a:stCxn id="5" idx="2"/>
            <a:endCxn id="48" idx="3"/>
          </p:cNvCxnSpPr>
          <p:nvPr/>
        </p:nvCxnSpPr>
        <p:spPr>
          <a:xfrm flipH="1">
            <a:off x="4352561" y="3232589"/>
            <a:ext cx="2855801" cy="602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62043B6-35E5-43C4-AE6F-33372AC0D01A}"/>
              </a:ext>
            </a:extLst>
          </p:cNvPr>
          <p:cNvCxnSpPr>
            <a:cxnSpLocks/>
            <a:stCxn id="5" idx="2"/>
            <a:endCxn id="54" idx="3"/>
          </p:cNvCxnSpPr>
          <p:nvPr/>
        </p:nvCxnSpPr>
        <p:spPr>
          <a:xfrm flipH="1">
            <a:off x="7197288" y="3232589"/>
            <a:ext cx="11074" cy="602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2A938F0-4CC9-493A-AEB3-C8B1A5CC64D5}"/>
              </a:ext>
            </a:extLst>
          </p:cNvPr>
          <p:cNvCxnSpPr>
            <a:cxnSpLocks/>
            <a:stCxn id="57" idx="3"/>
            <a:endCxn id="5" idx="2"/>
          </p:cNvCxnSpPr>
          <p:nvPr/>
        </p:nvCxnSpPr>
        <p:spPr>
          <a:xfrm flipH="1" flipV="1">
            <a:off x="7208362" y="3232589"/>
            <a:ext cx="2791397" cy="602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1B18C19-95CD-4FB5-940B-40B6842C3A47}"/>
              </a:ext>
            </a:extLst>
          </p:cNvPr>
          <p:cNvSpPr txBox="1"/>
          <p:nvPr/>
        </p:nvSpPr>
        <p:spPr>
          <a:xfrm>
            <a:off x="6665438" y="338074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获取配置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59F4ECA-FBFE-4E98-B88A-91CCDD1D054C}"/>
              </a:ext>
            </a:extLst>
          </p:cNvPr>
          <p:cNvGrpSpPr/>
          <p:nvPr/>
        </p:nvGrpSpPr>
        <p:grpSpPr>
          <a:xfrm>
            <a:off x="5780461" y="5372321"/>
            <a:ext cx="2782478" cy="763477"/>
            <a:chOff x="4704761" y="725864"/>
            <a:chExt cx="2782478" cy="641866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E1FD6F0-4FFB-4E31-83F9-9848882F8188}"/>
                </a:ext>
              </a:extLst>
            </p:cNvPr>
            <p:cNvSpPr/>
            <p:nvPr/>
          </p:nvSpPr>
          <p:spPr>
            <a:xfrm>
              <a:off x="4704761" y="725864"/>
              <a:ext cx="2782478" cy="64186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Config Bus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978CA19-3DAA-4EAA-9BE8-ED5A34A6396F}"/>
                </a:ext>
              </a:extLst>
            </p:cNvPr>
            <p:cNvSpPr txBox="1"/>
            <p:nvPr/>
          </p:nvSpPr>
          <p:spPr>
            <a:xfrm>
              <a:off x="5160678" y="1020850"/>
              <a:ext cx="2076701" cy="25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dev | stage | prod</a:t>
              </a:r>
              <a:endParaRPr lang="zh-CN" altLang="en-US" dirty="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EBCE13-D84F-4A0C-926D-4DF85092CD22}"/>
              </a:ext>
            </a:extLst>
          </p:cNvPr>
          <p:cNvCxnSpPr>
            <a:stCxn id="48" idx="1"/>
            <a:endCxn id="25" idx="0"/>
          </p:cNvCxnSpPr>
          <p:nvPr/>
        </p:nvCxnSpPr>
        <p:spPr>
          <a:xfrm>
            <a:off x="4352561" y="4806570"/>
            <a:ext cx="2819139" cy="565751"/>
          </a:xfrm>
          <a:prstGeom prst="straightConnector1">
            <a:avLst/>
          </a:prstGeom>
          <a:ln w="28575">
            <a:headEnd type="stealt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3D7D5A-17C3-4698-BF91-A70ECF70E13E}"/>
              </a:ext>
            </a:extLst>
          </p:cNvPr>
          <p:cNvCxnSpPr>
            <a:cxnSpLocks/>
            <a:stCxn id="25" idx="0"/>
            <a:endCxn id="35" idx="0"/>
          </p:cNvCxnSpPr>
          <p:nvPr/>
        </p:nvCxnSpPr>
        <p:spPr>
          <a:xfrm flipV="1">
            <a:off x="7171700" y="4856324"/>
            <a:ext cx="139690" cy="51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D4B5F33-0F23-42AF-AFF0-133D224BC7AA}"/>
              </a:ext>
            </a:extLst>
          </p:cNvPr>
          <p:cNvCxnSpPr>
            <a:cxnSpLocks/>
            <a:stCxn id="25" idx="0"/>
            <a:endCxn id="57" idx="1"/>
          </p:cNvCxnSpPr>
          <p:nvPr/>
        </p:nvCxnSpPr>
        <p:spPr>
          <a:xfrm flipV="1">
            <a:off x="7171700" y="4806570"/>
            <a:ext cx="2828059" cy="56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49D56EF-6562-48C1-8863-51340C728189}"/>
              </a:ext>
            </a:extLst>
          </p:cNvPr>
          <p:cNvSpPr txBox="1"/>
          <p:nvPr/>
        </p:nvSpPr>
        <p:spPr>
          <a:xfrm>
            <a:off x="4771854" y="4993761"/>
            <a:ext cx="8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发送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1F6461-FEA8-41BC-A2B5-3A959E9D4796}"/>
              </a:ext>
            </a:extLst>
          </p:cNvPr>
          <p:cNvSpPr txBox="1"/>
          <p:nvPr/>
        </p:nvSpPr>
        <p:spPr>
          <a:xfrm>
            <a:off x="6898337" y="4856324"/>
            <a:ext cx="8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46B071-3A98-40C8-9886-7E3016E4FEB2}"/>
              </a:ext>
            </a:extLst>
          </p:cNvPr>
          <p:cNvSpPr txBox="1"/>
          <p:nvPr/>
        </p:nvSpPr>
        <p:spPr>
          <a:xfrm>
            <a:off x="8533638" y="4884363"/>
            <a:ext cx="8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</a:p>
        </p:txBody>
      </p:sp>
      <p:sp>
        <p:nvSpPr>
          <p:cNvPr id="2" name="笑脸 1">
            <a:extLst>
              <a:ext uri="{FF2B5EF4-FFF2-40B4-BE49-F238E27FC236}">
                <a16:creationId xmlns:a16="http://schemas.microsoft.com/office/drawing/2014/main" id="{AB8C07CC-E19A-4282-8BE5-BD61700C7FAC}"/>
              </a:ext>
            </a:extLst>
          </p:cNvPr>
          <p:cNvSpPr/>
          <p:nvPr/>
        </p:nvSpPr>
        <p:spPr>
          <a:xfrm>
            <a:off x="1268708" y="3834471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A36C7C-9A72-491F-9E72-99C1B28C88F4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>
            <a:off x="2183108" y="4291671"/>
            <a:ext cx="9317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343BB94-9DA1-47EB-BA38-57F70A660012}"/>
              </a:ext>
            </a:extLst>
          </p:cNvPr>
          <p:cNvSpPr txBox="1"/>
          <p:nvPr/>
        </p:nvSpPr>
        <p:spPr>
          <a:xfrm>
            <a:off x="2094999" y="3801615"/>
            <a:ext cx="14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bus/refresh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93F841-5C2F-40DF-A4C2-5C4CE5ACA455}"/>
              </a:ext>
            </a:extLst>
          </p:cNvPr>
          <p:cNvGrpSpPr/>
          <p:nvPr/>
        </p:nvGrpSpPr>
        <p:grpSpPr>
          <a:xfrm>
            <a:off x="4970815" y="2469112"/>
            <a:ext cx="2782478" cy="763477"/>
            <a:chOff x="4704761" y="725864"/>
            <a:chExt cx="2782478" cy="64186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802055-8686-4FED-A7FB-4DD707E74149}"/>
                </a:ext>
              </a:extLst>
            </p:cNvPr>
            <p:cNvSpPr/>
            <p:nvPr/>
          </p:nvSpPr>
          <p:spPr>
            <a:xfrm>
              <a:off x="4704761" y="725864"/>
              <a:ext cx="2782478" cy="64186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Config Server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5324B3-CC4C-4B8F-AFA1-0309F663D5D8}"/>
                </a:ext>
              </a:extLst>
            </p:cNvPr>
            <p:cNvSpPr txBox="1"/>
            <p:nvPr/>
          </p:nvSpPr>
          <p:spPr>
            <a:xfrm>
              <a:off x="5160678" y="1020850"/>
              <a:ext cx="2076701" cy="25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dev | stage | prod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46B3AB-2163-44DA-83D2-F920B8418E1C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6362054" y="1976747"/>
            <a:ext cx="0" cy="49236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F6C4182-3AA5-47E4-82F1-38BE3440ABA2}"/>
              </a:ext>
            </a:extLst>
          </p:cNvPr>
          <p:cNvSpPr/>
          <p:nvPr/>
        </p:nvSpPr>
        <p:spPr>
          <a:xfrm>
            <a:off x="1865521" y="269189"/>
            <a:ext cx="8460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9.9.4 Spring Cloud Bus 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改进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圆柱体 2">
            <a:extLst>
              <a:ext uri="{FF2B5EF4-FFF2-40B4-BE49-F238E27FC236}">
                <a16:creationId xmlns:a16="http://schemas.microsoft.com/office/drawing/2014/main" id="{76ECAD2E-2095-44DF-9477-1F8D892F8AA1}"/>
              </a:ext>
            </a:extLst>
          </p:cNvPr>
          <p:cNvSpPr/>
          <p:nvPr/>
        </p:nvSpPr>
        <p:spPr>
          <a:xfrm>
            <a:off x="5650330" y="1462618"/>
            <a:ext cx="1423448" cy="514129"/>
          </a:xfrm>
          <a:prstGeom prst="can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 Repo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C8A1BE-D6CA-4AB2-BCBF-89D2415DFC2C}"/>
              </a:ext>
            </a:extLst>
          </p:cNvPr>
          <p:cNvSpPr txBox="1"/>
          <p:nvPr/>
        </p:nvSpPr>
        <p:spPr>
          <a:xfrm>
            <a:off x="5321544" y="2099780"/>
            <a:ext cx="20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Git</a:t>
            </a:r>
            <a:r>
              <a:rPr lang="zh-CN" altLang="en-US" dirty="0"/>
              <a:t>拉取对应配置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2F7E6F-7145-4E46-BFC0-9A87FF505C98}"/>
              </a:ext>
            </a:extLst>
          </p:cNvPr>
          <p:cNvGrpSpPr/>
          <p:nvPr/>
        </p:nvGrpSpPr>
        <p:grpSpPr>
          <a:xfrm>
            <a:off x="2260853" y="3775674"/>
            <a:ext cx="2490799" cy="1031995"/>
            <a:chOff x="3064841" y="5353756"/>
            <a:chExt cx="2490799" cy="1274324"/>
          </a:xfrm>
        </p:grpSpPr>
        <p:sp>
          <p:nvSpPr>
            <p:cNvPr id="48" name="云形 47">
              <a:extLst>
                <a:ext uri="{FF2B5EF4-FFF2-40B4-BE49-F238E27FC236}">
                  <a16:creationId xmlns:a16="http://schemas.microsoft.com/office/drawing/2014/main" id="{7C2D7281-C61E-4A52-A3B0-CD2A73C27D82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63C4C2-C09A-4091-98C6-3817067B716F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6EF2B20-0A13-4276-AF3C-9FC62F671666}"/>
              </a:ext>
            </a:extLst>
          </p:cNvPr>
          <p:cNvGrpSpPr/>
          <p:nvPr/>
        </p:nvGrpSpPr>
        <p:grpSpPr>
          <a:xfrm>
            <a:off x="5105580" y="3775674"/>
            <a:ext cx="2490799" cy="1031995"/>
            <a:chOff x="3064841" y="5353756"/>
            <a:chExt cx="2490799" cy="1274324"/>
          </a:xfrm>
        </p:grpSpPr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78B7666D-1E5F-4CAE-B63E-E5FF120AC978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CE3E8B6-4B56-4BFD-B005-9A26E0583B6D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4DA95E2-6E14-485C-A722-32C3F159B298}"/>
              </a:ext>
            </a:extLst>
          </p:cNvPr>
          <p:cNvGrpSpPr/>
          <p:nvPr/>
        </p:nvGrpSpPr>
        <p:grpSpPr>
          <a:xfrm>
            <a:off x="7908051" y="3775674"/>
            <a:ext cx="2490799" cy="1031995"/>
            <a:chOff x="3064841" y="5353756"/>
            <a:chExt cx="2490799" cy="1274324"/>
          </a:xfrm>
        </p:grpSpPr>
        <p:sp>
          <p:nvSpPr>
            <p:cNvPr id="57" name="云形 56">
              <a:extLst>
                <a:ext uri="{FF2B5EF4-FFF2-40B4-BE49-F238E27FC236}">
                  <a16:creationId xmlns:a16="http://schemas.microsoft.com/office/drawing/2014/main" id="{9219AB27-9740-4D60-B88C-11B39BEA4891}"/>
                </a:ext>
              </a:extLst>
            </p:cNvPr>
            <p:cNvSpPr/>
            <p:nvPr/>
          </p:nvSpPr>
          <p:spPr>
            <a:xfrm>
              <a:off x="3064841" y="5353756"/>
              <a:ext cx="2490799" cy="1274324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dirty="0"/>
                <a:t>微服务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D60F590-770A-445B-AB38-75B7365A3EE3}"/>
                </a:ext>
              </a:extLst>
            </p:cNvPr>
            <p:cNvSpPr/>
            <p:nvPr/>
          </p:nvSpPr>
          <p:spPr>
            <a:xfrm>
              <a:off x="3532027" y="5590724"/>
              <a:ext cx="1556426" cy="4001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Config Client</a:t>
              </a:r>
              <a:endParaRPr lang="zh-CN" altLang="en-US" dirty="0"/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7C09095-7971-4CD0-B8F9-7CA1E644F0FF}"/>
              </a:ext>
            </a:extLst>
          </p:cNvPr>
          <p:cNvCxnSpPr>
            <a:cxnSpLocks/>
            <a:stCxn id="5" idx="2"/>
            <a:endCxn id="48" idx="3"/>
          </p:cNvCxnSpPr>
          <p:nvPr/>
        </p:nvCxnSpPr>
        <p:spPr>
          <a:xfrm flipH="1">
            <a:off x="3506253" y="3232589"/>
            <a:ext cx="2855801" cy="602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62043B6-35E5-43C4-AE6F-33372AC0D01A}"/>
              </a:ext>
            </a:extLst>
          </p:cNvPr>
          <p:cNvCxnSpPr>
            <a:cxnSpLocks/>
            <a:stCxn id="5" idx="2"/>
            <a:endCxn id="54" idx="3"/>
          </p:cNvCxnSpPr>
          <p:nvPr/>
        </p:nvCxnSpPr>
        <p:spPr>
          <a:xfrm flipH="1">
            <a:off x="6350980" y="3232589"/>
            <a:ext cx="11074" cy="602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2A938F0-4CC9-493A-AEB3-C8B1A5CC64D5}"/>
              </a:ext>
            </a:extLst>
          </p:cNvPr>
          <p:cNvCxnSpPr>
            <a:cxnSpLocks/>
            <a:stCxn id="57" idx="3"/>
            <a:endCxn id="5" idx="2"/>
          </p:cNvCxnSpPr>
          <p:nvPr/>
        </p:nvCxnSpPr>
        <p:spPr>
          <a:xfrm flipH="1" flipV="1">
            <a:off x="6362054" y="3232589"/>
            <a:ext cx="2791397" cy="6020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1B18C19-95CD-4FB5-940B-40B6842C3A47}"/>
              </a:ext>
            </a:extLst>
          </p:cNvPr>
          <p:cNvSpPr txBox="1"/>
          <p:nvPr/>
        </p:nvSpPr>
        <p:spPr>
          <a:xfrm>
            <a:off x="5819130" y="338074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获取配置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59F4ECA-FBFE-4E98-B88A-91CCDD1D054C}"/>
              </a:ext>
            </a:extLst>
          </p:cNvPr>
          <p:cNvGrpSpPr/>
          <p:nvPr/>
        </p:nvGrpSpPr>
        <p:grpSpPr>
          <a:xfrm>
            <a:off x="4934153" y="5372321"/>
            <a:ext cx="2782478" cy="763477"/>
            <a:chOff x="4704761" y="725864"/>
            <a:chExt cx="2782478" cy="641866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E1FD6F0-4FFB-4E31-83F9-9848882F8188}"/>
                </a:ext>
              </a:extLst>
            </p:cNvPr>
            <p:cNvSpPr/>
            <p:nvPr/>
          </p:nvSpPr>
          <p:spPr>
            <a:xfrm>
              <a:off x="4704761" y="725864"/>
              <a:ext cx="2782478" cy="64186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Config Bus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978CA19-3DAA-4EAA-9BE8-ED5A34A6396F}"/>
                </a:ext>
              </a:extLst>
            </p:cNvPr>
            <p:cNvSpPr txBox="1"/>
            <p:nvPr/>
          </p:nvSpPr>
          <p:spPr>
            <a:xfrm>
              <a:off x="5160678" y="1020850"/>
              <a:ext cx="2076701" cy="256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dev | stage | prod</a:t>
              </a:r>
              <a:endParaRPr lang="zh-CN" altLang="en-US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3D7D5A-17C3-4698-BF91-A70ECF70E13E}"/>
              </a:ext>
            </a:extLst>
          </p:cNvPr>
          <p:cNvCxnSpPr>
            <a:cxnSpLocks/>
            <a:stCxn id="25" idx="0"/>
            <a:endCxn id="35" idx="0"/>
          </p:cNvCxnSpPr>
          <p:nvPr/>
        </p:nvCxnSpPr>
        <p:spPr>
          <a:xfrm flipV="1">
            <a:off x="6325392" y="4856324"/>
            <a:ext cx="139690" cy="51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D4B5F33-0F23-42AF-AFF0-133D224BC7AA}"/>
              </a:ext>
            </a:extLst>
          </p:cNvPr>
          <p:cNvCxnSpPr>
            <a:cxnSpLocks/>
            <a:stCxn id="25" idx="0"/>
            <a:endCxn id="57" idx="1"/>
          </p:cNvCxnSpPr>
          <p:nvPr/>
        </p:nvCxnSpPr>
        <p:spPr>
          <a:xfrm flipV="1">
            <a:off x="6325392" y="4806570"/>
            <a:ext cx="2828059" cy="56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49D56EF-6562-48C1-8863-51340C728189}"/>
              </a:ext>
            </a:extLst>
          </p:cNvPr>
          <p:cNvSpPr txBox="1"/>
          <p:nvPr/>
        </p:nvSpPr>
        <p:spPr>
          <a:xfrm>
            <a:off x="8984106" y="2408822"/>
            <a:ext cx="8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发送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1F6461-FEA8-41BC-A2B5-3A959E9D4796}"/>
              </a:ext>
            </a:extLst>
          </p:cNvPr>
          <p:cNvSpPr txBox="1"/>
          <p:nvPr/>
        </p:nvSpPr>
        <p:spPr>
          <a:xfrm>
            <a:off x="6052029" y="4856324"/>
            <a:ext cx="8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46B071-3A98-40C8-9886-7E3016E4FEB2}"/>
              </a:ext>
            </a:extLst>
          </p:cNvPr>
          <p:cNvSpPr txBox="1"/>
          <p:nvPr/>
        </p:nvSpPr>
        <p:spPr>
          <a:xfrm>
            <a:off x="7687330" y="4884363"/>
            <a:ext cx="8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</a:p>
        </p:txBody>
      </p:sp>
      <p:sp>
        <p:nvSpPr>
          <p:cNvPr id="2" name="笑脸 1">
            <a:extLst>
              <a:ext uri="{FF2B5EF4-FFF2-40B4-BE49-F238E27FC236}">
                <a16:creationId xmlns:a16="http://schemas.microsoft.com/office/drawing/2014/main" id="{AB8C07CC-E19A-4282-8BE5-BD61700C7FAC}"/>
              </a:ext>
            </a:extLst>
          </p:cNvPr>
          <p:cNvSpPr/>
          <p:nvPr/>
        </p:nvSpPr>
        <p:spPr>
          <a:xfrm>
            <a:off x="2976091" y="237532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43BB94-9DA1-47EB-BA38-57F70A660012}"/>
              </a:ext>
            </a:extLst>
          </p:cNvPr>
          <p:cNvSpPr txBox="1"/>
          <p:nvPr/>
        </p:nvSpPr>
        <p:spPr>
          <a:xfrm>
            <a:off x="3714454" y="2347260"/>
            <a:ext cx="14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bus/refresh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1385C09-8EA5-42AD-BC5A-32FF9D517D25}"/>
              </a:ext>
            </a:extLst>
          </p:cNvPr>
          <p:cNvCxnSpPr>
            <a:cxnSpLocks/>
            <a:stCxn id="5" idx="3"/>
            <a:endCxn id="25" idx="3"/>
          </p:cNvCxnSpPr>
          <p:nvPr/>
        </p:nvCxnSpPr>
        <p:spPr>
          <a:xfrm flipH="1">
            <a:off x="7716631" y="2850851"/>
            <a:ext cx="36662" cy="2903209"/>
          </a:xfrm>
          <a:prstGeom prst="bentConnector3">
            <a:avLst>
              <a:gd name="adj1" fmla="val -8337355"/>
            </a:avLst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09729FC-7DEA-4547-8262-3837AA73982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890491" y="2832529"/>
            <a:ext cx="1080324" cy="18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D5D4D6B-C397-414B-B134-2974716C11BB}"/>
              </a:ext>
            </a:extLst>
          </p:cNvPr>
          <p:cNvCxnSpPr>
            <a:cxnSpLocks/>
            <a:stCxn id="25" idx="0"/>
            <a:endCxn id="48" idx="1"/>
          </p:cNvCxnSpPr>
          <p:nvPr/>
        </p:nvCxnSpPr>
        <p:spPr>
          <a:xfrm flipH="1" flipV="1">
            <a:off x="3506253" y="4806570"/>
            <a:ext cx="2819139" cy="56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DE2DB48-B7A0-4BCB-B7DD-BB9C879C29F9}"/>
              </a:ext>
            </a:extLst>
          </p:cNvPr>
          <p:cNvSpPr txBox="1"/>
          <p:nvPr/>
        </p:nvSpPr>
        <p:spPr>
          <a:xfrm>
            <a:off x="4238818" y="4894231"/>
            <a:ext cx="8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</a:t>
            </a:r>
          </a:p>
        </p:txBody>
      </p:sp>
    </p:spTree>
    <p:extLst>
      <p:ext uri="{BB962C8B-B14F-4D97-AF65-F5344CB8AC3E}">
        <p14:creationId xmlns:p14="http://schemas.microsoft.com/office/powerpoint/2010/main" val="421843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152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</dc:creator>
  <cp:lastModifiedBy>Vincent</cp:lastModifiedBy>
  <cp:revision>10</cp:revision>
  <dcterms:created xsi:type="dcterms:W3CDTF">2020-03-31T17:54:42Z</dcterms:created>
  <dcterms:modified xsi:type="dcterms:W3CDTF">2020-05-18T18:08:35Z</dcterms:modified>
</cp:coreProperties>
</file>