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544CE-795C-46A0-9FA3-499C0FBDD6B9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49A4C-7075-458A-9B71-52B5FCA3A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49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549A4C-7075-458A-9B71-52B5FCA3AF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9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3FC67-0E24-4A29-8C71-AC4D4F244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A10A8B-35CD-4688-888E-C26E0FA65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2436-024C-4A48-A1E0-5B287389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57667-96D6-4408-920A-C7916EED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F62BC-6664-4BA3-A130-0B867A65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23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DB43B-A7F2-43F6-A8EE-DBB0562D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E2DFE-D80C-46DF-82C6-DEC7257FB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4B716-BC63-4D42-8FE7-0D7A69C2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4DF0D-1C5D-49E3-A5CD-3C32CDCD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875A9-62D7-4C8C-A4B9-F7B28D6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512420-FC17-42D0-ABD9-F5C973181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A6F370-89BB-41DF-9A6C-0C064B32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F8E75-A638-45A8-BD79-76C02277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2EF2A-7D93-49B1-ADF4-83ACED4B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15C7A-9D63-491C-A297-80A04BEE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48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AAE7-859A-4804-8AC7-C24A21C5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EB68B1-AC9D-4856-A816-4BD447A0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BC4E9A-86F4-4546-B0EF-F30B8FE2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9BD1D-7FCF-4239-B39E-AD750911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E3F414-A485-402E-8732-D9E09BFD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9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110C0-AA64-499D-BBFE-D8039B1F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67781-E08B-43D6-9375-448D80D7F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5C754-D754-41C9-922C-B626FBCE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0DE525-4EC1-4A6B-B9C4-B73344D0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9C317-EF53-46AA-843A-DAFC7F3A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4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92A07-CF95-4A02-B97B-6DD7E89B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0079D-C98D-4483-A125-6757C2292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FF5DF-5C48-4F9E-8C18-9C7585848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6B6AA-F428-4876-90B3-E24EBD7A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C64C30-9998-4DE2-AA03-5A1792DF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B9FD5-B502-4B02-85DC-E3BC62E5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3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0BCA0-665C-48D0-88F7-A7C10027E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5DDDC5-7F10-47DA-82CC-620E701A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719F45-F65B-42EC-9834-0AB94C5D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AB5AAE-C4D6-4579-92C7-AB6AB236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A501A9-69D0-45AD-8804-4B2454695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5E032C-743D-4E83-896D-F29C917A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C33A04-2FBA-40CA-80D9-E9E7758E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B072DF-F78B-4FE9-9CAD-599BD1AD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3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F83B-E8EA-45E9-A7D1-55418971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2841EA-3DF5-401D-A115-A1A5E737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2C6785-B2DC-4D6E-9B7F-51719C3D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5D0312-FC36-4630-B54E-D4CAF1CC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6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A9C89-2346-4A3E-AA55-103FCD84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967484-081E-4CAE-8C1A-F72552AF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994B22-D1F0-4CE0-9792-23D72ED7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31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CB888-61E3-4181-AC78-CCCC2B9F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FDB75-02AC-4F67-B9B6-BD4597A8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CFB2-35A3-48AE-9E03-C7D7C248B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0CB95-232E-4126-8C82-DEA4735E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C252D-FF80-4E25-9E1D-876E4DC96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AAE2D-6FB5-490B-93AA-82C76B50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5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7F4EA-D26B-4E09-A725-62796A2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2AD65C-DDE4-4FFD-B5A9-270D55763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BE5175-4085-438A-92DA-153554BF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83D0C2-4779-4138-A3E8-FA04C6E7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67287-C1C6-42F8-BFAF-91B7DCC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DFBEBA-CB25-4F50-B62C-66837652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3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1F4CD6-29C8-4950-9385-6C4C9444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B040A4-C71B-43C6-B8AE-A672E45C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5DE27-3335-4635-B13C-9E4B2990B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D01E-F9F0-44BC-8715-4829E203AFEA}" type="datetimeFigureOut">
              <a:rPr lang="zh-CN" altLang="en-US" smtClean="0"/>
              <a:t>2022/2/3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D52AA-7034-4A0D-902D-C1A8E3CB2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444A5-0B29-4B61-928A-E6193A5BC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BE5D-350F-4528-B422-DBED22EA70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91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27B4B2-9E7E-4583-A87B-0A8922748304}"/>
              </a:ext>
            </a:extLst>
          </p:cNvPr>
          <p:cNvSpPr/>
          <p:nvPr/>
        </p:nvSpPr>
        <p:spPr>
          <a:xfrm>
            <a:off x="2466109" y="1745673"/>
            <a:ext cx="6419273" cy="73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1CBD7D-AD39-45E5-A833-E8EC93D28333}"/>
              </a:ext>
            </a:extLst>
          </p:cNvPr>
          <p:cNvSpPr/>
          <p:nvPr/>
        </p:nvSpPr>
        <p:spPr>
          <a:xfrm rot="5400000">
            <a:off x="3751119" y="6138717"/>
            <a:ext cx="2879434" cy="73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7" name="笑脸 6">
            <a:extLst>
              <a:ext uri="{FF2B5EF4-FFF2-40B4-BE49-F238E27FC236}">
                <a16:creationId xmlns:a16="http://schemas.microsoft.com/office/drawing/2014/main" id="{BFCC6ACC-C08E-4270-8EAC-084A8101D492}"/>
              </a:ext>
            </a:extLst>
          </p:cNvPr>
          <p:cNvSpPr/>
          <p:nvPr/>
        </p:nvSpPr>
        <p:spPr>
          <a:xfrm>
            <a:off x="7001164" y="4003963"/>
            <a:ext cx="1459345" cy="14639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6A92862-D810-4135-BD6E-BD5181D0A41E}"/>
              </a:ext>
            </a:extLst>
          </p:cNvPr>
          <p:cNvGrpSpPr/>
          <p:nvPr/>
        </p:nvGrpSpPr>
        <p:grpSpPr>
          <a:xfrm rot="20170119">
            <a:off x="711200" y="3805382"/>
            <a:ext cx="1754909" cy="397163"/>
            <a:chOff x="711200" y="3805382"/>
            <a:chExt cx="1754909" cy="39716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9D00F66-9231-440D-9DB5-4F5A56BB66A5}"/>
                </a:ext>
              </a:extLst>
            </p:cNvPr>
            <p:cNvSpPr/>
            <p:nvPr/>
          </p:nvSpPr>
          <p:spPr>
            <a:xfrm>
              <a:off x="711200" y="3805382"/>
              <a:ext cx="563418" cy="3971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743C9D-B084-4B34-8AA9-56BF6578C111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1274618" y="4003963"/>
              <a:ext cx="119149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747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79E05C8D-544F-43B2-BC95-2C97E188A2CA}"/>
              </a:ext>
            </a:extLst>
          </p:cNvPr>
          <p:cNvSpPr/>
          <p:nvPr/>
        </p:nvSpPr>
        <p:spPr>
          <a:xfrm>
            <a:off x="3888508" y="2401455"/>
            <a:ext cx="2770910" cy="1385455"/>
          </a:xfrm>
          <a:custGeom>
            <a:avLst/>
            <a:gdLst>
              <a:gd name="connsiteX0" fmla="*/ 0 w 2770910"/>
              <a:gd name="connsiteY0" fmla="*/ 0 h 1385455"/>
              <a:gd name="connsiteX1" fmla="*/ 2770910 w 2770910"/>
              <a:gd name="connsiteY1" fmla="*/ 0 h 1385455"/>
              <a:gd name="connsiteX2" fmla="*/ 1385455 w 2770910"/>
              <a:gd name="connsiteY2" fmla="*/ 1385455 h 1385455"/>
              <a:gd name="connsiteX3" fmla="*/ 0 w 2770910"/>
              <a:gd name="connsiteY3" fmla="*/ 0 h 138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910" h="1385455">
                <a:moveTo>
                  <a:pt x="0" y="0"/>
                </a:moveTo>
                <a:lnTo>
                  <a:pt x="2770910" y="0"/>
                </a:lnTo>
                <a:cubicBezTo>
                  <a:pt x="2770910" y="765166"/>
                  <a:pt x="2150621" y="1385455"/>
                  <a:pt x="1385455" y="1385455"/>
                </a:cubicBezTo>
                <a:cubicBezTo>
                  <a:pt x="620289" y="1385455"/>
                  <a:pt x="0" y="765166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1EAFE6C-24FC-4B39-AF58-5C90AF72DCBC}"/>
              </a:ext>
            </a:extLst>
          </p:cNvPr>
          <p:cNvSpPr/>
          <p:nvPr/>
        </p:nvSpPr>
        <p:spPr>
          <a:xfrm>
            <a:off x="6807199" y="3288146"/>
            <a:ext cx="2770910" cy="1385455"/>
          </a:xfrm>
          <a:custGeom>
            <a:avLst/>
            <a:gdLst>
              <a:gd name="connsiteX0" fmla="*/ 0 w 2770910"/>
              <a:gd name="connsiteY0" fmla="*/ 0 h 1385455"/>
              <a:gd name="connsiteX1" fmla="*/ 2770910 w 2770910"/>
              <a:gd name="connsiteY1" fmla="*/ 0 h 1385455"/>
              <a:gd name="connsiteX2" fmla="*/ 1385455 w 2770910"/>
              <a:gd name="connsiteY2" fmla="*/ 1385455 h 1385455"/>
              <a:gd name="connsiteX3" fmla="*/ 0 w 2770910"/>
              <a:gd name="connsiteY3" fmla="*/ 0 h 138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0910" h="1385455">
                <a:moveTo>
                  <a:pt x="0" y="0"/>
                </a:moveTo>
                <a:lnTo>
                  <a:pt x="2770910" y="0"/>
                </a:lnTo>
                <a:cubicBezTo>
                  <a:pt x="2770910" y="765166"/>
                  <a:pt x="2150621" y="1385455"/>
                  <a:pt x="1385455" y="1385455"/>
                </a:cubicBezTo>
                <a:cubicBezTo>
                  <a:pt x="620289" y="1385455"/>
                  <a:pt x="0" y="765166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0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</Words>
  <Application>Microsoft Office PowerPoint</Application>
  <PresentationFormat>宽屏</PresentationFormat>
  <Paragraphs>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Zhengpeng Liao</dc:creator>
  <cp:lastModifiedBy>Zhengpeng Liao</cp:lastModifiedBy>
  <cp:revision>3</cp:revision>
  <dcterms:created xsi:type="dcterms:W3CDTF">2022-02-03T12:19:51Z</dcterms:created>
  <dcterms:modified xsi:type="dcterms:W3CDTF">2022-02-03T15:37:10Z</dcterms:modified>
</cp:coreProperties>
</file>