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718D-1538-450E-A1EF-13157973CE6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5899-192C-4205-819D-86C20CAAD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663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718D-1538-450E-A1EF-13157973CE6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5899-192C-4205-819D-86C20CAAD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029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718D-1538-450E-A1EF-13157973CE6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5899-192C-4205-819D-86C20CAAD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6786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718D-1538-450E-A1EF-13157973CE6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5899-192C-4205-819D-86C20CAAD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043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718D-1538-450E-A1EF-13157973CE6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5899-192C-4205-819D-86C20CAAD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720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718D-1538-450E-A1EF-13157973CE6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5899-192C-4205-819D-86C20CAAD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059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718D-1538-450E-A1EF-13157973CE6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5899-192C-4205-819D-86C20CAAD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697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718D-1538-450E-A1EF-13157973CE6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5899-192C-4205-819D-86C20CAAD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817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718D-1538-450E-A1EF-13157973CE6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5899-192C-4205-819D-86C20CAAD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5050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718D-1538-450E-A1EF-13157973CE6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5899-192C-4205-819D-86C20CAAD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74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C718D-1538-450E-A1EF-13157973CE6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85899-192C-4205-819D-86C20CAAD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970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EC718D-1538-450E-A1EF-13157973CE6E}" type="datetimeFigureOut">
              <a:rPr lang="zh-CN" altLang="en-US" smtClean="0"/>
              <a:t>2022/3/11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85899-192C-4205-819D-86C20CAADC2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771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2083777" y="1767254"/>
            <a:ext cx="3165231" cy="31652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5961184" y="1767253"/>
            <a:ext cx="3165231" cy="316523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18995" y="1239716"/>
            <a:ext cx="229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RSD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原始</a:t>
            </a:r>
            <a:r>
              <a:rPr lang="en-US" altLang="zh-CN" dirty="0" smtClean="0"/>
              <a:t>RSD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96402" y="1239716"/>
            <a:ext cx="23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硬件实现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原始</a:t>
            </a:r>
            <a:r>
              <a:rPr lang="en-US" altLang="zh-CN" dirty="0" smtClean="0"/>
              <a:t>RSD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5095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3777" y="1767254"/>
            <a:ext cx="3165231" cy="31652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61184" y="1767253"/>
            <a:ext cx="3165231" cy="316523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18995" y="1239716"/>
            <a:ext cx="229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RSD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原始</a:t>
            </a:r>
            <a:r>
              <a:rPr lang="en-US" altLang="zh-CN" dirty="0" smtClean="0"/>
              <a:t>RSD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96402" y="1239716"/>
            <a:ext cx="23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硬件实现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原始</a:t>
            </a:r>
            <a:r>
              <a:rPr lang="en-US" altLang="zh-CN" dirty="0" smtClean="0"/>
              <a:t>RSD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31224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3777" y="1767254"/>
            <a:ext cx="3165231" cy="31652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61184" y="1767253"/>
            <a:ext cx="3165231" cy="316523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18995" y="1239716"/>
            <a:ext cx="229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RSD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原始</a:t>
            </a:r>
            <a:r>
              <a:rPr lang="en-US" altLang="zh-CN" dirty="0" smtClean="0"/>
              <a:t>RSD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96402" y="1239716"/>
            <a:ext cx="23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硬件实现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原始</a:t>
            </a:r>
            <a:r>
              <a:rPr lang="en-US" altLang="zh-CN" dirty="0" smtClean="0"/>
              <a:t>RSD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1730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3777" y="1767254"/>
            <a:ext cx="3165231" cy="31652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61184" y="1767253"/>
            <a:ext cx="3165231" cy="316523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18995" y="1239716"/>
            <a:ext cx="229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RSD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原始</a:t>
            </a:r>
            <a:r>
              <a:rPr lang="en-US" altLang="zh-CN" dirty="0" smtClean="0"/>
              <a:t>RSD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96402" y="1239716"/>
            <a:ext cx="23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硬件实现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原始</a:t>
            </a:r>
            <a:r>
              <a:rPr lang="en-US" altLang="zh-CN" dirty="0" smtClean="0"/>
              <a:t>RSD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2422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83777" y="1767254"/>
            <a:ext cx="3165231" cy="3165231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961184" y="1767253"/>
            <a:ext cx="3165231" cy="316523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2518995" y="1239716"/>
            <a:ext cx="2294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优化</a:t>
            </a:r>
            <a:r>
              <a:rPr lang="en-US" altLang="zh-CN" dirty="0" smtClean="0"/>
              <a:t>RSD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原始</a:t>
            </a:r>
            <a:r>
              <a:rPr lang="en-US" altLang="zh-CN" dirty="0" smtClean="0"/>
              <a:t>RSD</a:t>
            </a:r>
            <a:endParaRPr lang="zh-CN" altLang="en-US" dirty="0"/>
          </a:p>
        </p:txBody>
      </p:sp>
      <p:sp>
        <p:nvSpPr>
          <p:cNvPr id="9" name="文本框 8"/>
          <p:cNvSpPr txBox="1"/>
          <p:nvPr/>
        </p:nvSpPr>
        <p:spPr>
          <a:xfrm>
            <a:off x="6396402" y="1239716"/>
            <a:ext cx="2395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硬件实现</a:t>
            </a:r>
            <a:r>
              <a:rPr lang="en-US" altLang="zh-CN" dirty="0" smtClean="0"/>
              <a:t> vs. </a:t>
            </a:r>
            <a:r>
              <a:rPr lang="zh-CN" altLang="en-US" dirty="0" smtClean="0"/>
              <a:t>原始</a:t>
            </a:r>
            <a:r>
              <a:rPr lang="en-US" altLang="zh-CN" dirty="0" smtClean="0"/>
              <a:t>RSD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11563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60</Words>
  <Application>Microsoft Office PowerPoint</Application>
  <PresentationFormat>宽屏</PresentationFormat>
  <Paragraphs>10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Liao Zhengpeng</dc:creator>
  <cp:lastModifiedBy>Liao Zhengpeng</cp:lastModifiedBy>
  <cp:revision>13</cp:revision>
  <dcterms:created xsi:type="dcterms:W3CDTF">2022-02-22T08:27:09Z</dcterms:created>
  <dcterms:modified xsi:type="dcterms:W3CDTF">2022-03-11T07:02:48Z</dcterms:modified>
</cp:coreProperties>
</file>