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8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6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6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6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9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B41E-3215-47C1-AC56-D42954CC1C5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807D-D1F6-47A6-A5F7-6B19372D6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 rot="300595">
            <a:off x="3138854" y="1406767"/>
            <a:ext cx="4479466" cy="3332285"/>
            <a:chOff x="1213338" y="562707"/>
            <a:chExt cx="4479466" cy="3332285"/>
          </a:xfrm>
          <a:scene3d>
            <a:camera prst="perspectiveContrastingRightFacing"/>
            <a:lightRig rig="threePt" dir="t"/>
          </a:scene3d>
        </p:grpSpPr>
        <p:sp>
          <p:nvSpPr>
            <p:cNvPr id="2" name="矩形 1"/>
            <p:cNvSpPr/>
            <p:nvPr/>
          </p:nvSpPr>
          <p:spPr>
            <a:xfrm>
              <a:off x="1213338" y="562707"/>
              <a:ext cx="4479466" cy="33322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464923" y="1458599"/>
              <a:ext cx="1976296" cy="1540500"/>
              <a:chOff x="7051431" y="1459520"/>
              <a:chExt cx="3429000" cy="267286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7051431" y="1459521"/>
                <a:ext cx="3429000" cy="2672864"/>
                <a:chOff x="7051431" y="1714500"/>
                <a:chExt cx="3429000" cy="2110154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70514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73943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77372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>
                  <a:off x="80801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84230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87659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91088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94517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97946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101375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10480431" y="1714500"/>
                  <a:ext cx="0" cy="2110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/>
              <p:cNvCxnSpPr/>
              <p:nvPr/>
            </p:nvCxnSpPr>
            <p:spPr>
              <a:xfrm>
                <a:off x="7051431" y="4132384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7051431" y="3798276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7051431" y="3464168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7051431" y="3130060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7051431" y="2795952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7051431" y="2461844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7051431" y="2127736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7051431" y="1793628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7051431" y="1459520"/>
                <a:ext cx="3429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直接箭头连接符 89"/>
          <p:cNvCxnSpPr/>
          <p:nvPr/>
        </p:nvCxnSpPr>
        <p:spPr>
          <a:xfrm flipV="1">
            <a:off x="3070625" y="3102651"/>
            <a:ext cx="2189285" cy="1029800"/>
          </a:xfrm>
          <a:prstGeom prst="straightConnector1">
            <a:avLst/>
          </a:prstGeom>
          <a:ln w="28575">
            <a:solidFill>
              <a:srgbClr val="FD3333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 rot="166373">
            <a:off x="5455603" y="2068540"/>
            <a:ext cx="4479466" cy="3332285"/>
            <a:chOff x="4677507" y="738553"/>
            <a:chExt cx="4479466" cy="3332285"/>
          </a:xfrm>
        </p:grpSpPr>
        <p:sp>
          <p:nvSpPr>
            <p:cNvPr id="95" name="矩形 94"/>
            <p:cNvSpPr/>
            <p:nvPr/>
          </p:nvSpPr>
          <p:spPr>
            <a:xfrm>
              <a:off x="4677507" y="738553"/>
              <a:ext cx="4479466" cy="3332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073178" y="1138603"/>
              <a:ext cx="2532184" cy="25321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dash"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7049125" y="1688122"/>
              <a:ext cx="1099038" cy="1433146"/>
              <a:chOff x="6796454" y="4642339"/>
              <a:chExt cx="1099038" cy="1433146"/>
            </a:xfrm>
            <a:solidFill>
              <a:schemeClr val="bg1">
                <a:lumMod val="75000"/>
              </a:schemeClr>
            </a:solidFill>
          </p:grpSpPr>
          <p:sp>
            <p:nvSpPr>
              <p:cNvPr id="98" name="立方体 97"/>
              <p:cNvSpPr/>
              <p:nvPr/>
            </p:nvSpPr>
            <p:spPr>
              <a:xfrm>
                <a:off x="6796454" y="5073162"/>
                <a:ext cx="1099038" cy="1002323"/>
              </a:xfrm>
              <a:prstGeom prst="cube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柱形 98"/>
              <p:cNvSpPr/>
              <p:nvPr/>
            </p:nvSpPr>
            <p:spPr>
              <a:xfrm>
                <a:off x="7121769" y="4642339"/>
                <a:ext cx="448408" cy="641838"/>
              </a:xfrm>
              <a:prstGeom prst="can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3584316" y="890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中继面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3770281" y="2712795"/>
            <a:ext cx="1234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激光亮点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7722058" y="4607733"/>
            <a:ext cx="1111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隐藏物体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839482" y="1570183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遮挡墙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550036" y="3964795"/>
            <a:ext cx="1476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相机孔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7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13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 Zhengpeng</dc:creator>
  <cp:lastModifiedBy>Liao Zhengpeng</cp:lastModifiedBy>
  <cp:revision>32</cp:revision>
  <dcterms:created xsi:type="dcterms:W3CDTF">2022-02-25T09:15:15Z</dcterms:created>
  <dcterms:modified xsi:type="dcterms:W3CDTF">2022-03-09T14:39:45Z</dcterms:modified>
</cp:coreProperties>
</file>