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27140-59E8-4409-AD77-2A6DD037D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1A233B-5EA7-4D91-B64A-64C9A9914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1E0B1-164C-4019-8E07-D73F55E7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BADB-25AB-4700-B0E6-A36F8A44EB94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233475-013A-42F3-B29E-A267B604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5533B-C143-473A-9C88-FC2A7212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D37F-02C4-4591-A897-7E847999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51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3B857-A43D-444F-A92B-4C108BC6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87BE2C-87AF-4EB7-9DE1-5A5A1AF3B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BC44C-8AB2-4F27-B31B-E8D04E7A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BADB-25AB-4700-B0E6-A36F8A44EB94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09CC6-1E83-4871-8184-38D6D6B3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0E5731-0542-4E56-8C52-5B382F42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D37F-02C4-4591-A897-7E847999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94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E38B35-6C07-4764-A28D-24C12F556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FA9589-865E-4397-AF47-37B83E37E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4FBA6-EC29-433F-ACB4-4A86BA9B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BADB-25AB-4700-B0E6-A36F8A44EB94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FF61F-EFA9-4AEB-841F-470601159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4D0979-385D-494E-99F5-FECE4CE4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D37F-02C4-4591-A897-7E847999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3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4DD86-589D-4F77-AF79-AD62EBB4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A0DF1-E6F7-45C3-8A6B-7B1809355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EE5F1-8AE8-4EB6-B3EC-8295F570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BADB-25AB-4700-B0E6-A36F8A44EB94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FC00C3-0D5C-4474-99DE-1A277CEB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0862B-41B5-4A63-9554-4925D165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D37F-02C4-4591-A897-7E847999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6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EAD1A-4DE8-48DD-8BD1-853F84044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97D67-87EC-40AD-B749-03849C4CB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78EEC-1167-4E59-91D8-C87A9A12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BADB-25AB-4700-B0E6-A36F8A44EB94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910C1-C8EB-442C-A2D6-52CFB36F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EB2FCE-D750-43A3-BCBB-64236E24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D37F-02C4-4591-A897-7E847999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95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B15C6-5392-4A78-807B-394BE953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6C280-A61B-4398-A381-E48B85E4A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43267F-5D43-48DB-A1AD-2EE20ACA8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1F5A92-F11A-4023-8DF4-C21C5623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BADB-25AB-4700-B0E6-A36F8A44EB94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E6C3EC-C277-48CD-B1DA-23A5C646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421C0A-A3D5-438F-AF94-0BE47B49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D37F-02C4-4591-A897-7E847999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41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D84F7-3B1E-438D-B2BC-EA0D22CF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E0C980-E3AB-4006-BF7E-68068F580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74715B-84BD-49D2-BFF3-FE82D8857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BD0C73-BA07-4524-BB25-693CFE9E1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F7AE28-106E-4D76-81FB-CC5502C77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73E099-85AB-48F2-95E2-741D4B14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BADB-25AB-4700-B0E6-A36F8A44EB94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8619FA-D553-4AA9-83F1-CB030B89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B14B09-30FF-4F0A-BAA4-0A9E0687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D37F-02C4-4591-A897-7E847999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14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9E925-DA1D-405B-9562-2F23669A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70C961-04D3-4B61-B57C-C409D34A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BADB-25AB-4700-B0E6-A36F8A44EB94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A28553-E872-4E0A-8A8D-FA4FCB7B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9FA3C8-65A8-4960-BCC5-C23A9C55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D37F-02C4-4591-A897-7E847999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3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F8DE0E-D608-46F3-B743-179BFEA5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BADB-25AB-4700-B0E6-A36F8A44EB94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FE0D20-8D5C-46DC-9FF2-B90C6B00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B73946-739C-45F6-91C6-41CF4488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D37F-02C4-4591-A897-7E847999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11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2FAAF-2580-401B-B72E-6D31C5B6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3B37D-F619-4280-986E-774EF1D58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6C031C-5525-46B2-AA67-FAF26FF7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47315A-9C75-463C-911A-7B6AA2F2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BADB-25AB-4700-B0E6-A36F8A44EB94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C58488-0B54-4FC3-AE19-792AD047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F51A96-3665-485D-8E4B-54406A8B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D37F-02C4-4591-A897-7E847999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57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EBFA0-C3F8-4524-9D94-99DD7031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484BE1-A194-4D38-A276-A58BA0E4A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9C113E-90DC-4FF1-851F-B98D83079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E97543-AC64-440A-8ABF-61249AEB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BADB-25AB-4700-B0E6-A36F8A44EB94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96793C-2863-4943-B39B-304F8082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6802ED-9EC0-4103-B2AA-5568E116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D37F-02C4-4591-A897-7E847999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09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A18E23-F2CF-494A-BB97-B7AC36BB2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21EED1-5AEA-4CD6-904C-7B90EFC0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CBEC8-A41F-4E6B-BFE7-D9E362416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ABADB-25AB-4700-B0E6-A36F8A44EB94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0591F9-977D-4AD1-A731-AC44AA014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68D9B5-9879-4F41-AAA1-092E90262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4D37F-02C4-4591-A897-7E847999B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4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BE91818-5966-4827-A45C-5DDDF9A6352A}"/>
              </a:ext>
            </a:extLst>
          </p:cNvPr>
          <p:cNvSpPr/>
          <p:nvPr/>
        </p:nvSpPr>
        <p:spPr>
          <a:xfrm>
            <a:off x="1440873" y="1136073"/>
            <a:ext cx="997527" cy="99752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4E42E9-CB67-47E9-A3C9-4563567FAF74}"/>
              </a:ext>
            </a:extLst>
          </p:cNvPr>
          <p:cNvSpPr/>
          <p:nvPr/>
        </p:nvSpPr>
        <p:spPr>
          <a:xfrm>
            <a:off x="1440872" y="2687782"/>
            <a:ext cx="997527" cy="99752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DB6971-352C-4BF0-806D-495354AFEF3B}"/>
              </a:ext>
            </a:extLst>
          </p:cNvPr>
          <p:cNvSpPr/>
          <p:nvPr/>
        </p:nvSpPr>
        <p:spPr>
          <a:xfrm>
            <a:off x="1440872" y="4248727"/>
            <a:ext cx="997527" cy="997527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2C1498-C50A-4A90-9D25-ACBF77F5AE6C}"/>
              </a:ext>
            </a:extLst>
          </p:cNvPr>
          <p:cNvSpPr/>
          <p:nvPr/>
        </p:nvSpPr>
        <p:spPr>
          <a:xfrm>
            <a:off x="3648364" y="1136073"/>
            <a:ext cx="997527" cy="99752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52D689-44FB-46B8-9317-5053398BDE96}"/>
              </a:ext>
            </a:extLst>
          </p:cNvPr>
          <p:cNvSpPr/>
          <p:nvPr/>
        </p:nvSpPr>
        <p:spPr>
          <a:xfrm>
            <a:off x="3648363" y="2687782"/>
            <a:ext cx="997527" cy="99752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A7816B-AEA0-4841-B570-C6E6A23439ED}"/>
              </a:ext>
            </a:extLst>
          </p:cNvPr>
          <p:cNvSpPr/>
          <p:nvPr/>
        </p:nvSpPr>
        <p:spPr>
          <a:xfrm>
            <a:off x="3648363" y="4248727"/>
            <a:ext cx="997527" cy="99752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BBF45B-1803-436C-A1BE-5B4B223016DE}"/>
              </a:ext>
            </a:extLst>
          </p:cNvPr>
          <p:cNvSpPr/>
          <p:nvPr/>
        </p:nvSpPr>
        <p:spPr>
          <a:xfrm>
            <a:off x="7195128" y="1136073"/>
            <a:ext cx="997527" cy="997527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0A4D5B-E930-433F-8993-158A39639D2C}"/>
              </a:ext>
            </a:extLst>
          </p:cNvPr>
          <p:cNvSpPr/>
          <p:nvPr/>
        </p:nvSpPr>
        <p:spPr>
          <a:xfrm>
            <a:off x="7195127" y="2687782"/>
            <a:ext cx="997527" cy="997527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2A31B3-470A-446F-8C34-8F3E7D1AEAD0}"/>
              </a:ext>
            </a:extLst>
          </p:cNvPr>
          <p:cNvSpPr/>
          <p:nvPr/>
        </p:nvSpPr>
        <p:spPr>
          <a:xfrm>
            <a:off x="7195127" y="4248727"/>
            <a:ext cx="997527" cy="997527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BB18109-C89F-4F46-9B5F-AB0F3E98A362}"/>
              </a:ext>
            </a:extLst>
          </p:cNvPr>
          <p:cNvSpPr/>
          <p:nvPr/>
        </p:nvSpPr>
        <p:spPr>
          <a:xfrm>
            <a:off x="1440872" y="1136073"/>
            <a:ext cx="997527" cy="99752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4F4D89B-7EF3-4D3A-A5B3-AC831D86DD59}"/>
              </a:ext>
            </a:extLst>
          </p:cNvPr>
          <p:cNvSpPr/>
          <p:nvPr/>
        </p:nvSpPr>
        <p:spPr>
          <a:xfrm>
            <a:off x="1565561" y="2812471"/>
            <a:ext cx="748147" cy="74814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94E4285-719A-451E-BD4D-F2015E9AC7A1}"/>
              </a:ext>
            </a:extLst>
          </p:cNvPr>
          <p:cNvSpPr/>
          <p:nvPr/>
        </p:nvSpPr>
        <p:spPr>
          <a:xfrm>
            <a:off x="1777998" y="4581233"/>
            <a:ext cx="346366" cy="34636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CDE3A35-CCE9-4A83-AF53-7016669CBDE0}"/>
              </a:ext>
            </a:extLst>
          </p:cNvPr>
          <p:cNvCxnSpPr>
            <a:stCxn id="11" idx="6"/>
            <a:endCxn id="5" idx="1"/>
          </p:cNvCxnSpPr>
          <p:nvPr/>
        </p:nvCxnSpPr>
        <p:spPr>
          <a:xfrm>
            <a:off x="2438399" y="1634837"/>
            <a:ext cx="12099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9828E9B-CBED-45E9-BA16-ED117D8E49A5}"/>
              </a:ext>
            </a:extLst>
          </p:cNvPr>
          <p:cNvCxnSpPr/>
          <p:nvPr/>
        </p:nvCxnSpPr>
        <p:spPr>
          <a:xfrm>
            <a:off x="2438398" y="3186544"/>
            <a:ext cx="12099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7C1FD26-3D8B-431C-BF0F-E8E010169DAE}"/>
              </a:ext>
            </a:extLst>
          </p:cNvPr>
          <p:cNvCxnSpPr/>
          <p:nvPr/>
        </p:nvCxnSpPr>
        <p:spPr>
          <a:xfrm>
            <a:off x="2438398" y="4747488"/>
            <a:ext cx="12099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11624F2-275D-4612-A1E4-943D8E37BD32}"/>
              </a:ext>
            </a:extLst>
          </p:cNvPr>
          <p:cNvSpPr txBox="1"/>
          <p:nvPr/>
        </p:nvSpPr>
        <p:spPr>
          <a:xfrm rot="5400000">
            <a:off x="3934657" y="2118272"/>
            <a:ext cx="443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F831257-EB9C-47E4-9ACE-C3A7174EBF4A}"/>
              </a:ext>
            </a:extLst>
          </p:cNvPr>
          <p:cNvSpPr txBox="1"/>
          <p:nvPr/>
        </p:nvSpPr>
        <p:spPr>
          <a:xfrm rot="5400000">
            <a:off x="3934657" y="3670044"/>
            <a:ext cx="443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7FB997B-CD05-40E0-9386-40423136C6F5}"/>
              </a:ext>
            </a:extLst>
          </p:cNvPr>
          <p:cNvSpPr txBox="1"/>
          <p:nvPr/>
        </p:nvSpPr>
        <p:spPr>
          <a:xfrm rot="5400000">
            <a:off x="1717930" y="3670044"/>
            <a:ext cx="443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44629C9-8354-4950-BD86-22C944A96FAC}"/>
              </a:ext>
            </a:extLst>
          </p:cNvPr>
          <p:cNvSpPr txBox="1"/>
          <p:nvPr/>
        </p:nvSpPr>
        <p:spPr>
          <a:xfrm rot="5400000">
            <a:off x="1717930" y="2122891"/>
            <a:ext cx="443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06AC796-E88A-497E-8EEB-61C2329B2D51}"/>
                  </a:ext>
                </a:extLst>
              </p:cNvPr>
              <p:cNvSpPr txBox="1"/>
              <p:nvPr/>
            </p:nvSpPr>
            <p:spPr>
              <a:xfrm>
                <a:off x="1565561" y="803655"/>
                <a:ext cx="7648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06AC796-E88A-497E-8EEB-61C2329B2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61" y="803655"/>
                <a:ext cx="764825" cy="276999"/>
              </a:xfrm>
              <a:prstGeom prst="rect">
                <a:avLst/>
              </a:prstGeom>
              <a:blipFill>
                <a:blip r:embed="rId8"/>
                <a:stretch>
                  <a:fillRect l="-6400" t="-2222" r="-1040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65BFAE3-1BD3-49AD-BD56-80D31C185CD0}"/>
                  </a:ext>
                </a:extLst>
              </p:cNvPr>
              <p:cNvSpPr txBox="1"/>
              <p:nvPr/>
            </p:nvSpPr>
            <p:spPr>
              <a:xfrm>
                <a:off x="3746301" y="835982"/>
                <a:ext cx="8701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65BFAE3-1BD3-49AD-BD56-80D31C185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301" y="835982"/>
                <a:ext cx="870175" cy="276999"/>
              </a:xfrm>
              <a:prstGeom prst="rect">
                <a:avLst/>
              </a:prstGeom>
              <a:blipFill>
                <a:blip r:embed="rId9"/>
                <a:stretch>
                  <a:fillRect l="-5634" t="-2174" r="-9155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CB82E28-D01A-448F-A483-AD4A9FFD01AF}"/>
                  </a:ext>
                </a:extLst>
              </p:cNvPr>
              <p:cNvSpPr txBox="1"/>
              <p:nvPr/>
            </p:nvSpPr>
            <p:spPr>
              <a:xfrm>
                <a:off x="2654074" y="1256192"/>
                <a:ext cx="778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=68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CB82E28-D01A-448F-A483-AD4A9FFD0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074" y="1256192"/>
                <a:ext cx="778611" cy="276999"/>
              </a:xfrm>
              <a:prstGeom prst="rect">
                <a:avLst/>
              </a:prstGeom>
              <a:blipFill>
                <a:blip r:embed="rId10"/>
                <a:stretch>
                  <a:fillRect l="-3125" r="-625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62477E5-2C60-4C0D-A32F-5BAAA95B84D7}"/>
                  </a:ext>
                </a:extLst>
              </p:cNvPr>
              <p:cNvSpPr txBox="1"/>
              <p:nvPr/>
            </p:nvSpPr>
            <p:spPr>
              <a:xfrm>
                <a:off x="2654074" y="2835609"/>
                <a:ext cx="778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62477E5-2C60-4C0D-A32F-5BAAA95B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074" y="2835609"/>
                <a:ext cx="778611" cy="276999"/>
              </a:xfrm>
              <a:prstGeom prst="rect">
                <a:avLst/>
              </a:prstGeom>
              <a:blipFill>
                <a:blip r:embed="rId11"/>
                <a:stretch>
                  <a:fillRect l="-3125" r="-625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142E257-403C-4071-8657-8A4DB5767FBD}"/>
                  </a:ext>
                </a:extLst>
              </p:cNvPr>
              <p:cNvSpPr txBox="1"/>
              <p:nvPr/>
            </p:nvSpPr>
            <p:spPr>
              <a:xfrm>
                <a:off x="2654073" y="4401168"/>
                <a:ext cx="778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142E257-403C-4071-8657-8A4DB5767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073" y="4401168"/>
                <a:ext cx="778611" cy="276999"/>
              </a:xfrm>
              <a:prstGeom prst="rect">
                <a:avLst/>
              </a:prstGeom>
              <a:blipFill>
                <a:blip r:embed="rId12"/>
                <a:stretch>
                  <a:fillRect l="-3125" r="-625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D099455E-ACAF-400D-BB96-57F5A731903B}"/>
              </a:ext>
            </a:extLst>
          </p:cNvPr>
          <p:cNvSpPr txBox="1"/>
          <p:nvPr/>
        </p:nvSpPr>
        <p:spPr>
          <a:xfrm>
            <a:off x="2617588" y="1634836"/>
            <a:ext cx="85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2D FT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E30CA1E-FEDC-4F0C-B5A6-D1576472C326}"/>
              </a:ext>
            </a:extLst>
          </p:cNvPr>
          <p:cNvSpPr/>
          <p:nvPr/>
        </p:nvSpPr>
        <p:spPr>
          <a:xfrm>
            <a:off x="6613236" y="1477775"/>
            <a:ext cx="302952" cy="3087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52DE026-8A9C-4086-A947-BBB4E041A769}"/>
              </a:ext>
            </a:extLst>
          </p:cNvPr>
          <p:cNvCxnSpPr>
            <a:stCxn id="33" idx="0"/>
            <a:endCxn id="33" idx="4"/>
          </p:cNvCxnSpPr>
          <p:nvPr/>
        </p:nvCxnSpPr>
        <p:spPr>
          <a:xfrm>
            <a:off x="6764712" y="1477775"/>
            <a:ext cx="0" cy="30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DA07DA5-2756-441E-B663-0003BBC09ED3}"/>
              </a:ext>
            </a:extLst>
          </p:cNvPr>
          <p:cNvCxnSpPr>
            <a:stCxn id="33" idx="2"/>
            <a:endCxn id="33" idx="6"/>
          </p:cNvCxnSpPr>
          <p:nvPr/>
        </p:nvCxnSpPr>
        <p:spPr>
          <a:xfrm>
            <a:off x="6613236" y="1632126"/>
            <a:ext cx="3029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A78952D1-D228-44C8-87AD-53837CAD78E0}"/>
              </a:ext>
            </a:extLst>
          </p:cNvPr>
          <p:cNvSpPr/>
          <p:nvPr/>
        </p:nvSpPr>
        <p:spPr>
          <a:xfrm>
            <a:off x="6613236" y="3029483"/>
            <a:ext cx="302952" cy="3087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D212369-7D16-4BFF-B85D-9C2F213F56B6}"/>
              </a:ext>
            </a:extLst>
          </p:cNvPr>
          <p:cNvCxnSpPr>
            <a:stCxn id="39" idx="0"/>
            <a:endCxn id="39" idx="4"/>
          </p:cNvCxnSpPr>
          <p:nvPr/>
        </p:nvCxnSpPr>
        <p:spPr>
          <a:xfrm>
            <a:off x="6764712" y="3029483"/>
            <a:ext cx="0" cy="30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23713F1-CC7A-4331-A24F-5AA25055AE65}"/>
              </a:ext>
            </a:extLst>
          </p:cNvPr>
          <p:cNvCxnSpPr>
            <a:stCxn id="39" idx="2"/>
            <a:endCxn id="39" idx="6"/>
          </p:cNvCxnSpPr>
          <p:nvPr/>
        </p:nvCxnSpPr>
        <p:spPr>
          <a:xfrm>
            <a:off x="6613236" y="3183834"/>
            <a:ext cx="3029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FD2B0F70-4E86-4DC1-9697-6A67E950D2B3}"/>
              </a:ext>
            </a:extLst>
          </p:cNvPr>
          <p:cNvSpPr/>
          <p:nvPr/>
        </p:nvSpPr>
        <p:spPr>
          <a:xfrm>
            <a:off x="6613236" y="4590427"/>
            <a:ext cx="302952" cy="3087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3D2B31A-FB31-47E6-85C2-02511285D07E}"/>
              </a:ext>
            </a:extLst>
          </p:cNvPr>
          <p:cNvCxnSpPr>
            <a:stCxn id="42" idx="0"/>
            <a:endCxn id="42" idx="4"/>
          </p:cNvCxnSpPr>
          <p:nvPr/>
        </p:nvCxnSpPr>
        <p:spPr>
          <a:xfrm>
            <a:off x="6764712" y="4590427"/>
            <a:ext cx="0" cy="30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0633770-90AB-4F10-9E19-08F81D6CCB3C}"/>
              </a:ext>
            </a:extLst>
          </p:cNvPr>
          <p:cNvCxnSpPr>
            <a:stCxn id="42" idx="2"/>
            <a:endCxn id="42" idx="6"/>
          </p:cNvCxnSpPr>
          <p:nvPr/>
        </p:nvCxnSpPr>
        <p:spPr>
          <a:xfrm>
            <a:off x="6613236" y="4744778"/>
            <a:ext cx="3029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8535C26-8E5D-419E-9155-9B814C0876CF}"/>
              </a:ext>
            </a:extLst>
          </p:cNvPr>
          <p:cNvCxnSpPr>
            <a:stCxn id="5" idx="3"/>
            <a:endCxn id="33" idx="2"/>
          </p:cNvCxnSpPr>
          <p:nvPr/>
        </p:nvCxnSpPr>
        <p:spPr>
          <a:xfrm flipV="1">
            <a:off x="4645891" y="1632126"/>
            <a:ext cx="1967345" cy="271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259C998-0550-4A37-B0D8-70159ABF0879}"/>
              </a:ext>
            </a:extLst>
          </p:cNvPr>
          <p:cNvCxnSpPr>
            <a:stCxn id="6" idx="3"/>
            <a:endCxn id="33" idx="3"/>
          </p:cNvCxnSpPr>
          <p:nvPr/>
        </p:nvCxnSpPr>
        <p:spPr>
          <a:xfrm flipV="1">
            <a:off x="4645890" y="1741269"/>
            <a:ext cx="2011712" cy="144527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C12CD21-8AD2-4806-BA3D-50A3E8E842FF}"/>
              </a:ext>
            </a:extLst>
          </p:cNvPr>
          <p:cNvCxnSpPr>
            <a:stCxn id="7" idx="3"/>
            <a:endCxn id="33" idx="4"/>
          </p:cNvCxnSpPr>
          <p:nvPr/>
        </p:nvCxnSpPr>
        <p:spPr>
          <a:xfrm flipV="1">
            <a:off x="4645890" y="1786477"/>
            <a:ext cx="2118822" cy="296101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B8C69EB-4E89-4BC8-990A-F2114FF1E474}"/>
              </a:ext>
            </a:extLst>
          </p:cNvPr>
          <p:cNvCxnSpPr/>
          <p:nvPr/>
        </p:nvCxnSpPr>
        <p:spPr>
          <a:xfrm flipV="1">
            <a:off x="4645891" y="3183032"/>
            <a:ext cx="1967345" cy="271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A2C83A8-88BA-47E0-854A-85CADAEBEE9D}"/>
              </a:ext>
            </a:extLst>
          </p:cNvPr>
          <p:cNvCxnSpPr/>
          <p:nvPr/>
        </p:nvCxnSpPr>
        <p:spPr>
          <a:xfrm flipV="1">
            <a:off x="4645889" y="4743422"/>
            <a:ext cx="1967345" cy="271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0835EA8-BBF5-4E76-8C95-00559DEC410F}"/>
              </a:ext>
            </a:extLst>
          </p:cNvPr>
          <p:cNvCxnSpPr>
            <a:cxnSpLocks/>
            <a:stCxn id="6" idx="3"/>
            <a:endCxn id="42" idx="1"/>
          </p:cNvCxnSpPr>
          <p:nvPr/>
        </p:nvCxnSpPr>
        <p:spPr>
          <a:xfrm>
            <a:off x="4645890" y="3186546"/>
            <a:ext cx="2011712" cy="144908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B5D53B6A-9D89-47D6-8438-DCDDF1B60E5E}"/>
              </a:ext>
            </a:extLst>
          </p:cNvPr>
          <p:cNvCxnSpPr>
            <a:stCxn id="5" idx="3"/>
            <a:endCxn id="42" idx="0"/>
          </p:cNvCxnSpPr>
          <p:nvPr/>
        </p:nvCxnSpPr>
        <p:spPr>
          <a:xfrm>
            <a:off x="4645891" y="1634837"/>
            <a:ext cx="2118821" cy="29555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FA3B86D-B3AF-42B5-87BF-3A10BCCA269D}"/>
              </a:ext>
            </a:extLst>
          </p:cNvPr>
          <p:cNvCxnSpPr>
            <a:stCxn id="5" idx="3"/>
            <a:endCxn id="39" idx="1"/>
          </p:cNvCxnSpPr>
          <p:nvPr/>
        </p:nvCxnSpPr>
        <p:spPr>
          <a:xfrm>
            <a:off x="4645891" y="1634837"/>
            <a:ext cx="2011711" cy="143985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B3B094B-CDE5-4AE1-A180-F957DA38F6A5}"/>
              </a:ext>
            </a:extLst>
          </p:cNvPr>
          <p:cNvCxnSpPr>
            <a:stCxn id="7" idx="3"/>
            <a:endCxn id="39" idx="3"/>
          </p:cNvCxnSpPr>
          <p:nvPr/>
        </p:nvCxnSpPr>
        <p:spPr>
          <a:xfrm flipV="1">
            <a:off x="4645890" y="3292977"/>
            <a:ext cx="2011712" cy="145451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E0022D34-AFC5-4B94-85E1-5C04F5B29B68}"/>
                  </a:ext>
                </a:extLst>
              </p:cNvPr>
              <p:cNvSpPr txBox="1"/>
              <p:nvPr/>
            </p:nvSpPr>
            <p:spPr>
              <a:xfrm>
                <a:off x="5113545" y="1310087"/>
                <a:ext cx="1030218" cy="28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E0022D34-AFC5-4B94-85E1-5C04F5B29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545" y="1310087"/>
                <a:ext cx="1030218" cy="286297"/>
              </a:xfrm>
              <a:prstGeom prst="rect">
                <a:avLst/>
              </a:prstGeom>
              <a:blipFill>
                <a:blip r:embed="rId13"/>
                <a:stretch>
                  <a:fillRect l="-4734" t="-21277" r="-7101"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C43ECA6B-FC5D-4A7C-9FEA-0AD0AFC6636D}"/>
                  </a:ext>
                </a:extLst>
              </p:cNvPr>
              <p:cNvSpPr txBox="1"/>
              <p:nvPr/>
            </p:nvSpPr>
            <p:spPr>
              <a:xfrm>
                <a:off x="7112003" y="796850"/>
                <a:ext cx="1222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C43ECA6B-FC5D-4A7C-9FEA-0AD0AFC66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3" y="796850"/>
                <a:ext cx="1222771" cy="276999"/>
              </a:xfrm>
              <a:prstGeom prst="rect">
                <a:avLst/>
              </a:prstGeom>
              <a:blipFill>
                <a:blip r:embed="rId14"/>
                <a:stretch>
                  <a:fillRect l="-4000" t="-26667" r="-650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30FE5F6B-598F-45AC-836F-CBE96504860E}"/>
              </a:ext>
            </a:extLst>
          </p:cNvPr>
          <p:cNvSpPr txBox="1"/>
          <p:nvPr/>
        </p:nvSpPr>
        <p:spPr>
          <a:xfrm rot="5400000">
            <a:off x="7485119" y="2122890"/>
            <a:ext cx="443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6CAFB00-79D0-49B9-B843-B8103533E54A}"/>
              </a:ext>
            </a:extLst>
          </p:cNvPr>
          <p:cNvSpPr txBox="1"/>
          <p:nvPr/>
        </p:nvSpPr>
        <p:spPr>
          <a:xfrm rot="5400000">
            <a:off x="7485119" y="3674662"/>
            <a:ext cx="443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9948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47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Zhengpeng</dc:creator>
  <cp:lastModifiedBy>Zhengpeng</cp:lastModifiedBy>
  <cp:revision>25</cp:revision>
  <dcterms:created xsi:type="dcterms:W3CDTF">2021-02-08T09:17:55Z</dcterms:created>
  <dcterms:modified xsi:type="dcterms:W3CDTF">2021-02-08T10:54:28Z</dcterms:modified>
</cp:coreProperties>
</file>