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0" d="100"/>
          <a:sy n="300" d="100"/>
        </p:scale>
        <p:origin x="-6150" y="-3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B41E-3215-47C1-AC56-D42954CC1C53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807D-D1F6-47A6-A5F7-6B19372D6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88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B41E-3215-47C1-AC56-D42954CC1C53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807D-D1F6-47A6-A5F7-6B19372D6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66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B41E-3215-47C1-AC56-D42954CC1C53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807D-D1F6-47A6-A5F7-6B19372D6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96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B41E-3215-47C1-AC56-D42954CC1C53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807D-D1F6-47A6-A5F7-6B19372D6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56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B41E-3215-47C1-AC56-D42954CC1C53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807D-D1F6-47A6-A5F7-6B19372D6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2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B41E-3215-47C1-AC56-D42954CC1C53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807D-D1F6-47A6-A5F7-6B19372D6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19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B41E-3215-47C1-AC56-D42954CC1C53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807D-D1F6-47A6-A5F7-6B19372D6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33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B41E-3215-47C1-AC56-D42954CC1C53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807D-D1F6-47A6-A5F7-6B19372D6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67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B41E-3215-47C1-AC56-D42954CC1C53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807D-D1F6-47A6-A5F7-6B19372D6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23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B41E-3215-47C1-AC56-D42954CC1C53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807D-D1F6-47A6-A5F7-6B19372D6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6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B41E-3215-47C1-AC56-D42954CC1C53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807D-D1F6-47A6-A5F7-6B19372D6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0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1B41E-3215-47C1-AC56-D42954CC1C53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B807D-D1F6-47A6-A5F7-6B19372D6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78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 rot="300595">
            <a:off x="3138854" y="1406767"/>
            <a:ext cx="4479466" cy="3332285"/>
            <a:chOff x="1213338" y="562707"/>
            <a:chExt cx="4479466" cy="3332285"/>
          </a:xfrm>
          <a:scene3d>
            <a:camera prst="perspectiveContrastingRightFacing"/>
            <a:lightRig rig="threePt" dir="t"/>
          </a:scene3d>
        </p:grpSpPr>
        <p:sp>
          <p:nvSpPr>
            <p:cNvPr id="2" name="矩形 1"/>
            <p:cNvSpPr/>
            <p:nvPr/>
          </p:nvSpPr>
          <p:spPr>
            <a:xfrm>
              <a:off x="1213338" y="562707"/>
              <a:ext cx="4479466" cy="33322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2464923" y="1458599"/>
              <a:ext cx="1976296" cy="1540500"/>
              <a:chOff x="7051431" y="1459520"/>
              <a:chExt cx="3429000" cy="2672865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7051431" y="1459521"/>
                <a:ext cx="3429000" cy="2672864"/>
                <a:chOff x="7051431" y="1714500"/>
                <a:chExt cx="3429000" cy="2110154"/>
              </a:xfrm>
            </p:grpSpPr>
            <p:cxnSp>
              <p:nvCxnSpPr>
                <p:cNvPr id="4" name="直接连接符 3"/>
                <p:cNvCxnSpPr/>
                <p:nvPr/>
              </p:nvCxnSpPr>
              <p:spPr>
                <a:xfrm>
                  <a:off x="7051431" y="1714500"/>
                  <a:ext cx="0" cy="21101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/>
                <p:nvPr/>
              </p:nvCxnSpPr>
              <p:spPr>
                <a:xfrm>
                  <a:off x="7394331" y="1714500"/>
                  <a:ext cx="0" cy="21101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/>
                <p:cNvCxnSpPr/>
                <p:nvPr/>
              </p:nvCxnSpPr>
              <p:spPr>
                <a:xfrm>
                  <a:off x="7737231" y="1714500"/>
                  <a:ext cx="0" cy="21101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/>
                <p:nvPr/>
              </p:nvCxnSpPr>
              <p:spPr>
                <a:xfrm>
                  <a:off x="8080131" y="1714500"/>
                  <a:ext cx="0" cy="21101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/>
                <p:nvPr/>
              </p:nvCxnSpPr>
              <p:spPr>
                <a:xfrm>
                  <a:off x="8423031" y="1714500"/>
                  <a:ext cx="0" cy="21101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>
                <a:xfrm>
                  <a:off x="8765931" y="1714500"/>
                  <a:ext cx="0" cy="21101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>
                <a:xfrm>
                  <a:off x="9108831" y="1714500"/>
                  <a:ext cx="0" cy="21101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/>
              </p:nvCxnSpPr>
              <p:spPr>
                <a:xfrm>
                  <a:off x="9451731" y="1714500"/>
                  <a:ext cx="0" cy="21101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>
                <a:xfrm>
                  <a:off x="9794631" y="1714500"/>
                  <a:ext cx="0" cy="21101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>
                  <a:off x="10137531" y="1714500"/>
                  <a:ext cx="0" cy="21101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/>
                <p:nvPr/>
              </p:nvCxnSpPr>
              <p:spPr>
                <a:xfrm>
                  <a:off x="10480431" y="1714500"/>
                  <a:ext cx="0" cy="21101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直接连接符 78"/>
              <p:cNvCxnSpPr/>
              <p:nvPr/>
            </p:nvCxnSpPr>
            <p:spPr>
              <a:xfrm>
                <a:off x="7051431" y="4132384"/>
                <a:ext cx="3429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>
                <a:off x="7051431" y="3798276"/>
                <a:ext cx="3429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7051431" y="3464168"/>
                <a:ext cx="3429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>
                <a:off x="7051431" y="3130060"/>
                <a:ext cx="3429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>
                <a:off x="7051431" y="2795952"/>
                <a:ext cx="3429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>
                <a:off x="7051431" y="2461844"/>
                <a:ext cx="3429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>
                <a:off x="7051431" y="2127736"/>
                <a:ext cx="3429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>
                <a:off x="7051431" y="1793628"/>
                <a:ext cx="3429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7051431" y="1459520"/>
                <a:ext cx="3429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0" name="直接箭头连接符 89"/>
          <p:cNvCxnSpPr/>
          <p:nvPr/>
        </p:nvCxnSpPr>
        <p:spPr>
          <a:xfrm flipV="1">
            <a:off x="3070625" y="3102651"/>
            <a:ext cx="2189285" cy="1029800"/>
          </a:xfrm>
          <a:prstGeom prst="straightConnector1">
            <a:avLst/>
          </a:prstGeom>
          <a:ln w="28575">
            <a:solidFill>
              <a:srgbClr val="FD3333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组合 93"/>
          <p:cNvGrpSpPr/>
          <p:nvPr/>
        </p:nvGrpSpPr>
        <p:grpSpPr>
          <a:xfrm rot="166373">
            <a:off x="5455603" y="2068540"/>
            <a:ext cx="4479466" cy="3332285"/>
            <a:chOff x="4677507" y="738553"/>
            <a:chExt cx="4479466" cy="3332285"/>
          </a:xfrm>
        </p:grpSpPr>
        <p:sp>
          <p:nvSpPr>
            <p:cNvPr id="95" name="矩形 94"/>
            <p:cNvSpPr/>
            <p:nvPr/>
          </p:nvSpPr>
          <p:spPr>
            <a:xfrm>
              <a:off x="4677507" y="738553"/>
              <a:ext cx="4479466" cy="33322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6073178" y="1138603"/>
              <a:ext cx="2532184" cy="253218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dash"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7049125" y="1688122"/>
              <a:ext cx="1099038" cy="1433146"/>
              <a:chOff x="6796454" y="4642339"/>
              <a:chExt cx="1099038" cy="1433146"/>
            </a:xfrm>
            <a:solidFill>
              <a:schemeClr val="bg1">
                <a:lumMod val="75000"/>
              </a:schemeClr>
            </a:solidFill>
          </p:grpSpPr>
          <p:sp>
            <p:nvSpPr>
              <p:cNvPr id="98" name="立方体 97"/>
              <p:cNvSpPr/>
              <p:nvPr/>
            </p:nvSpPr>
            <p:spPr>
              <a:xfrm>
                <a:off x="6796454" y="5073162"/>
                <a:ext cx="1099038" cy="1002323"/>
              </a:xfrm>
              <a:prstGeom prst="cube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圆柱形 98"/>
              <p:cNvSpPr/>
              <p:nvPr/>
            </p:nvSpPr>
            <p:spPr>
              <a:xfrm>
                <a:off x="7121769" y="4642339"/>
                <a:ext cx="448408" cy="641838"/>
              </a:xfrm>
              <a:prstGeom prst="can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3584316" y="8908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反射墙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3770281" y="2712795"/>
            <a:ext cx="123463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激光亮点</a:t>
            </a:r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7722058" y="4607733"/>
            <a:ext cx="11112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隐藏物体</a:t>
            </a:r>
            <a:endParaRPr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7839482" y="1570183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遮挡墙</a:t>
            </a:r>
            <a:endParaRPr lang="zh-CN" alt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4550036" y="3964795"/>
            <a:ext cx="1476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虚拟</a:t>
            </a:r>
            <a:r>
              <a:rPr lang="zh-CN" altLang="en-US" dirty="0" smtClean="0"/>
              <a:t>相机孔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374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5640265" y="2971800"/>
                <a:ext cx="9235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265" y="2971800"/>
                <a:ext cx="923586" cy="276999"/>
              </a:xfrm>
              <a:prstGeom prst="rect">
                <a:avLst/>
              </a:prstGeom>
              <a:blipFill>
                <a:blip r:embed="rId2"/>
                <a:stretch>
                  <a:fillRect l="-6579" t="-4444" r="-6579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048858" y="4035669"/>
                <a:ext cx="10906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858" y="4035669"/>
                <a:ext cx="1090620" cy="276999"/>
              </a:xfrm>
              <a:prstGeom prst="rect">
                <a:avLst/>
              </a:prstGeom>
              <a:blipFill>
                <a:blip r:embed="rId3"/>
                <a:stretch>
                  <a:fillRect l="-6704" t="-2222" r="-7263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5868866" y="4035669"/>
                <a:ext cx="12439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866" y="4035669"/>
                <a:ext cx="1243930" cy="276999"/>
              </a:xfrm>
              <a:prstGeom prst="rect">
                <a:avLst/>
              </a:prstGeom>
              <a:blipFill>
                <a:blip r:embed="rId4"/>
                <a:stretch>
                  <a:fillRect l="-3922" t="-2222" r="-6373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145573" y="4835769"/>
                <a:ext cx="2775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573" y="4835769"/>
                <a:ext cx="277512" cy="276999"/>
              </a:xfrm>
              <a:prstGeom prst="rect">
                <a:avLst/>
              </a:prstGeom>
              <a:blipFill>
                <a:blip r:embed="rId5"/>
                <a:stretch>
                  <a:fillRect l="-10870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797425" y="2943225"/>
                <a:ext cx="229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425" y="2943225"/>
                <a:ext cx="229550" cy="276999"/>
              </a:xfrm>
              <a:prstGeom prst="rect">
                <a:avLst/>
              </a:prstGeom>
              <a:blipFill>
                <a:blip r:embed="rId6"/>
                <a:stretch>
                  <a:fillRect l="-23684" r="-1578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502275" y="2446216"/>
                <a:ext cx="695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275" y="2446216"/>
                <a:ext cx="695062" cy="276999"/>
              </a:xfrm>
              <a:prstGeom prst="rect">
                <a:avLst/>
              </a:prstGeom>
              <a:blipFill>
                <a:blip r:embed="rId7"/>
                <a:stretch>
                  <a:fillRect l="-3509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091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28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Liao Zhengpeng</dc:creator>
  <cp:lastModifiedBy>Liao Zhengpeng</cp:lastModifiedBy>
  <cp:revision>17</cp:revision>
  <dcterms:created xsi:type="dcterms:W3CDTF">2022-02-25T09:15:15Z</dcterms:created>
  <dcterms:modified xsi:type="dcterms:W3CDTF">2022-02-28T13:06:21Z</dcterms:modified>
</cp:coreProperties>
</file>