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50A84-BFA9-47FE-AC35-A871E6BB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24B5E-29D5-4E13-9E6C-4B070731A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6D544-A75B-4055-812A-52C71F900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9A7DDE-838D-4AF6-BFFE-03CD70E9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4F738-782F-4DB8-982D-0AF1371B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09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FBA1-10C5-4594-9E4C-D5EBC549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BF931C-557F-4581-8BFB-81CB3FF35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2AA55-EEF4-4C9E-89C4-69A26DD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A1D2F-942E-46FE-B021-ACBBEEE5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A4B9C-818E-4725-8744-410F4D86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9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0FC65A-3745-477D-926A-BFBCCB65A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4DF71F-0BC9-4D02-A555-8315394E6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C8385-38C7-4EF8-91CC-7B22FB68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55A30-10B9-4EDA-BA0E-3BD708BA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4D814-CE9D-4C0A-9053-A20850AD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4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B3678-1450-45F4-A976-F2F0558E3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078A0-AA12-43B0-A91E-442200084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F791FC-B88C-4BF2-AAAF-7806ECD8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3714E-E254-48D7-A448-4F53DBCE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55721-91CC-48E1-B95A-73A7C853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13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45531-FA28-4BA1-9FD6-A56DC8E4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73642-1BDD-427B-87C5-C36D72C4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F0916-8C45-4A88-879E-B92AB99D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C3D3B-FDED-47DC-AA8B-B182AC03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0D3EF-A5DA-4257-85B7-17AF3365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7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C7C7-CDF4-41E3-B15D-9ECF20F9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74905-7F46-4848-A660-D09409324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C52041-B4E7-43FB-A60B-310B15D9D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93BE5-7F73-4EDC-98B9-5B12DB29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88AECB-180D-4417-9D39-E6CA11A3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7E1D2-DEC7-405D-A5F9-2AF35071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B5FB1-49FC-4B30-8ACB-B679C502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ECD391-950F-4249-84D5-37BA7CFAB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110665-D12E-45E3-86CB-0AA377C5D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0F1B3F-6CA8-45CF-A4CD-A18DA3E0C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EF3D7E-C793-4234-837D-DD8381F45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777177-A92D-4252-AB18-6066DB2A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E92F19-7F56-4D60-959B-FB331E3C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23556-87F2-4F2E-9F13-B2E2C2AF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1FAE7-E9BA-4A06-9750-FC52546C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CFF42B-7730-4121-B28F-82CD8921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B2A0F-C3DD-43AD-8DCB-D574730B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031A8-E1D8-4630-86B4-B1E0C0ED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53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061F59-A973-411C-B831-F875D5BC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CBA300-0867-46D0-97F5-E70BFAB2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857DC-B71F-4747-A8F1-E92D76CB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3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7F7FA-0C49-41EE-BB4E-C2461393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54A2D-70A5-4558-8B94-7BA2E2909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0F5F8B-B5D6-4338-91F2-94221C570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B76EC-F622-442C-B57B-FD1BA5D5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442C3-B3F8-48FB-A123-C538F18A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1CC1A-3EA5-4587-92D4-4DFFDAF9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4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DFA5D-A47A-4ECA-A5E0-46112A8C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3E0855-B024-4D7A-A3A8-6A8C3F6B2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532DE5-FC5A-4E53-B851-51B55A312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90C47-5A49-4795-A9AA-2BFDE904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9FF77-3562-489B-AF0D-58D8FB91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432A4-F007-4B00-8170-324F75C0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1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B03053-3806-4803-BF1A-63F7989D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94C7C7-327F-4735-B367-5D75455C5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D5B89E-62C4-4BC4-9ADA-3B37A4350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9F91-397F-4933-B69C-9B8C436CC38A}" type="datetimeFigureOut">
              <a:rPr lang="zh-CN" altLang="en-US" smtClean="0"/>
              <a:t>2022/2/6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AFC23F-FF6C-44A1-AFB3-47C3C9726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620DE-79F3-4235-8855-067027AD9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A3FA-6ABE-48E6-9C2A-91514AFC3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66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56B930-9206-4B9B-93EF-1213BFB3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499918"/>
            <a:ext cx="814501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9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Zhengpeng Liao</dc:creator>
  <cp:lastModifiedBy>Zhengpeng Liao</cp:lastModifiedBy>
  <cp:revision>1</cp:revision>
  <dcterms:created xsi:type="dcterms:W3CDTF">2022-02-06T07:29:00Z</dcterms:created>
  <dcterms:modified xsi:type="dcterms:W3CDTF">2022-02-06T07:29:50Z</dcterms:modified>
</cp:coreProperties>
</file>