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B5F6-9B74-40B4-8B68-69E05646B78A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C7DF3-DFB7-47F9-8E33-A62D08ED3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705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B5F6-9B74-40B4-8B68-69E05646B78A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C7DF3-DFB7-47F9-8E33-A62D08ED3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87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B5F6-9B74-40B4-8B68-69E05646B78A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C7DF3-DFB7-47F9-8E33-A62D08ED3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1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B5F6-9B74-40B4-8B68-69E05646B78A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C7DF3-DFB7-47F9-8E33-A62D08ED3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53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B5F6-9B74-40B4-8B68-69E05646B78A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C7DF3-DFB7-47F9-8E33-A62D08ED3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35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B5F6-9B74-40B4-8B68-69E05646B78A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C7DF3-DFB7-47F9-8E33-A62D08ED3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2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B5F6-9B74-40B4-8B68-69E05646B78A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C7DF3-DFB7-47F9-8E33-A62D08ED3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3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B5F6-9B74-40B4-8B68-69E05646B78A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C7DF3-DFB7-47F9-8E33-A62D08ED3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24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B5F6-9B74-40B4-8B68-69E05646B78A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C7DF3-DFB7-47F9-8E33-A62D08ED3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63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B5F6-9B74-40B4-8B68-69E05646B78A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C7DF3-DFB7-47F9-8E33-A62D08ED3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23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B5F6-9B74-40B4-8B68-69E05646B78A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C7DF3-DFB7-47F9-8E33-A62D08ED3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491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7B5F6-9B74-40B4-8B68-69E05646B78A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C7DF3-DFB7-47F9-8E33-A62D08ED3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695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500698" y="958363"/>
            <a:ext cx="1786060" cy="178606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500698" y="2885724"/>
            <a:ext cx="1786060" cy="178606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399575" y="958363"/>
            <a:ext cx="1786060" cy="178606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399575" y="2895631"/>
            <a:ext cx="1786060" cy="178606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298452" y="958363"/>
            <a:ext cx="1786060" cy="1786060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298452" y="2895631"/>
            <a:ext cx="1786060" cy="1786060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197329" y="958363"/>
            <a:ext cx="1786060" cy="1786060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197329" y="2895631"/>
            <a:ext cx="1786060" cy="1786060"/>
          </a:xfrm>
          <a:prstGeom prst="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096205" y="958363"/>
            <a:ext cx="1786060" cy="1786060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9096205" y="2885723"/>
            <a:ext cx="1786060" cy="1786060"/>
          </a:xfrm>
          <a:prstGeom prst="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92368" y="1528227"/>
            <a:ext cx="1008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RSD-based</a:t>
            </a:r>
          </a:p>
          <a:p>
            <a:pPr algn="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11014" y="3569917"/>
            <a:ext cx="1289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implement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841988" y="4717030"/>
            <a:ext cx="1169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Letter 4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723542" y="4717030"/>
            <a:ext cx="1169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Letter 44i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605096" y="4717030"/>
            <a:ext cx="1169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NLOS Letter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486650" y="4717030"/>
            <a:ext cx="1169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 Bar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368204" y="4717030"/>
            <a:ext cx="1169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Shelf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16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Liao Zhengpeng</dc:creator>
  <cp:lastModifiedBy>Liao Zhengpeng</cp:lastModifiedBy>
  <cp:revision>8</cp:revision>
  <dcterms:created xsi:type="dcterms:W3CDTF">2021-07-15T07:37:50Z</dcterms:created>
  <dcterms:modified xsi:type="dcterms:W3CDTF">2021-07-15T07:55:32Z</dcterms:modified>
</cp:coreProperties>
</file>