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E0731-00D0-4B1C-A7D8-0FEC07354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AF6FF4-59F4-4107-8025-FEFA92BE5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7B87D-B34F-41A9-880C-790B2D96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C110-4B56-4695-9AA7-C6AB0F4307FB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FE7ED-C58C-4D05-8588-EF4B86E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DA3FF-C707-429D-9D05-444EA1CC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42F2-373D-4D4B-A109-A3D0C80E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9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ED8FD-360A-461C-86DC-6F306932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C43413-3DE5-4890-A8F7-132CF0224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D4CE3-9F7B-4D46-948D-C9D27DC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C110-4B56-4695-9AA7-C6AB0F4307FB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22214-14AF-45C0-A821-85023074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334C9-B2BE-4854-A3DD-467E9E7C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42F2-373D-4D4B-A109-A3D0C80E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2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BDCB8-9A91-4434-AE45-176D645A7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B1472D-9C3E-407E-B78E-C0453C9D6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B75B2-A8AA-49CC-92AE-2E6563D5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C110-4B56-4695-9AA7-C6AB0F4307FB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3FA03-B4BF-40CB-8DFE-4403D9A5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7B774-9995-42D4-87C9-F8EB706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42F2-373D-4D4B-A109-A3D0C80E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88FCC-B556-446D-BE0F-DA27FF00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8A052-A55E-4E90-8A2F-1B0436186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AD686-BF94-4462-90E9-FF0AB976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C110-4B56-4695-9AA7-C6AB0F4307FB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0DFA7-A4D6-48FC-AB20-10FEAED7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B623B-F493-4960-823E-040169C9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42F2-373D-4D4B-A109-A3D0C80E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28B66-4125-41B7-A2CE-2F3A153A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ED4AE-7BA4-4060-85E2-65F61A52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D6C31-9ACB-45FF-AB91-07BB316D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C110-4B56-4695-9AA7-C6AB0F4307FB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760E4-BD65-4697-93F3-ADD3B4DD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39B7B-02FC-4940-9EAA-75531C60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42F2-373D-4D4B-A109-A3D0C80E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5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7D489-8516-4D24-96CC-828C8B0F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3C095-8871-4A07-B6C8-797760CAD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68008D-1B73-4955-BE29-E28A6FFF4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E09FF8-D4B8-47CB-95DC-05F42BE8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C110-4B56-4695-9AA7-C6AB0F4307FB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0C4C6-C03C-48C8-91FD-8164242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6083B-5409-4408-AB57-24F9394B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42F2-373D-4D4B-A109-A3D0C80E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8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ACD41-F49B-4BFB-B0B1-EB8FCFD5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54B07-57BE-4710-8B5D-2BD3295E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52EBF7-7704-4FBD-8BC9-68BD4184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B090DF-6CD2-4E23-8EA9-710405634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0BCC43-7838-48BC-A599-97A7E4763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0F4056-E5C3-403F-B59C-83895CFA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C110-4B56-4695-9AA7-C6AB0F4307FB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307BF9-CE8B-44AF-8B96-14BFA155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2F72B3-B938-484A-9DB4-2CE635D5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42F2-373D-4D4B-A109-A3D0C80E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3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0E113-5F45-458D-B65C-25A0E6B1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A4CAF0-6B70-472D-8A21-37FFDB4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C110-4B56-4695-9AA7-C6AB0F4307FB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B1F43F-7245-47B6-AFC6-FBFFA5C1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0914B9-2534-4E17-88AB-A343C99C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42F2-373D-4D4B-A109-A3D0C80E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4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D1EC2-70BC-4F43-9138-B4FCF97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C110-4B56-4695-9AA7-C6AB0F4307FB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98E2C8-E19B-4ED3-AAC1-42E65BB7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4CD29-9E5B-4C8F-B5BA-3E7CFCC3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42F2-373D-4D4B-A109-A3D0C80E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4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520D0-F048-49E2-BB5E-BFD14F7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D2C14-4DA1-4CEE-AD77-9FBCAA94B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6FD636-6DC4-44AF-96F0-FB22897B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38C3AC-7092-4205-A3E6-D9F259A8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C110-4B56-4695-9AA7-C6AB0F4307FB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E0E071-0FD4-400C-B6DB-29019AC9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94573-51D4-46F9-BBEB-B035EBF7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42F2-373D-4D4B-A109-A3D0C80E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BA840-1884-4409-8DBE-35AB54B3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4BEDAE-42ED-4975-8131-13C0CAA56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3FFA3-F5E6-4850-B86E-6A2550F0B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A521F-1174-41AC-9320-3992BD0F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C110-4B56-4695-9AA7-C6AB0F4307FB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7A83A-4133-4B46-8C5F-FC2B38B7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26059-703B-4046-BC11-E90857B8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42F2-373D-4D4B-A109-A3D0C80E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1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3892B-58F7-4238-A50F-BACCCB0C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EC220E-036B-48F9-A512-3BAD0834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3318A-AE4D-412D-94A9-418B823ED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BC110-4B56-4695-9AA7-C6AB0F4307FB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53330-E6C6-484E-9160-3EDD1D9B3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89554-E080-4E36-BB05-E91DEB15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42F2-373D-4D4B-A109-A3D0C80E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116C1-65F2-426B-AB8C-A4545F6BF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01D315-60F7-49FA-A62F-31C5A0CF5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5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7D16F-9BF3-43DF-9DEF-D5A5C184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366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高质量的子程序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52831-8486-4BA4-A4CB-7D40015E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898"/>
            <a:ext cx="10515600" cy="517606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64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7D16F-9BF3-43DF-9DEF-D5A5C184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366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防御式编程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52831-8486-4BA4-A4CB-7D40015E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898"/>
            <a:ext cx="10515600" cy="517606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93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高质量的子程序</vt:lpstr>
      <vt:lpstr>防御式编程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铸</dc:creator>
  <cp:lastModifiedBy>吴 铸</cp:lastModifiedBy>
  <cp:revision>1</cp:revision>
  <dcterms:created xsi:type="dcterms:W3CDTF">2021-12-05T08:04:44Z</dcterms:created>
  <dcterms:modified xsi:type="dcterms:W3CDTF">2021-12-05T16:20:22Z</dcterms:modified>
</cp:coreProperties>
</file>