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07" r:id="rId2"/>
    <p:sldId id="1007" r:id="rId3"/>
    <p:sldId id="996" r:id="rId4"/>
    <p:sldId id="1019" r:id="rId5"/>
    <p:sldId id="1020" r:id="rId6"/>
    <p:sldId id="1017" r:id="rId7"/>
    <p:sldId id="1018" r:id="rId8"/>
    <p:sldId id="993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CC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667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99748B-1A6B-4B94-B982-E2C8837D34CA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9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5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78322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78322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0931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0931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04903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04902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2407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2020/3/25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9663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58" r:id="rId6"/>
    <p:sldLayoutId id="2147483665" r:id="rId7"/>
    <p:sldLayoutId id="2147483672" r:id="rId8"/>
    <p:sldLayoutId id="2147483673" r:id="rId9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mooc.com/learn/637" TargetMode="External"/><Relationship Id="rId3" Type="http://schemas.openxmlformats.org/officeDocument/2006/relationships/hyperlink" Target="https://www.imooc.com/learn/277" TargetMode="External"/><Relationship Id="rId7" Type="http://schemas.openxmlformats.org/officeDocument/2006/relationships/hyperlink" Target="https://www.imooc.com/learn/348" TargetMode="External"/><Relationship Id="rId2" Type="http://schemas.openxmlformats.org/officeDocument/2006/relationships/hyperlink" Target="https://www.imooc.com/learn/706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imooc.com/learn/453" TargetMode="External"/><Relationship Id="rId11" Type="http://schemas.openxmlformats.org/officeDocument/2006/relationships/hyperlink" Target="https://github.com/huizi6623/web-knowledge" TargetMode="External"/><Relationship Id="rId5" Type="http://schemas.openxmlformats.org/officeDocument/2006/relationships/hyperlink" Target="https://www.imooc.com/learn/942" TargetMode="External"/><Relationship Id="rId10" Type="http://schemas.openxmlformats.org/officeDocument/2006/relationships/hyperlink" Target="https://www.jianshu.com/u/9d5bd9366003" TargetMode="External"/><Relationship Id="rId4" Type="http://schemas.openxmlformats.org/officeDocument/2006/relationships/hyperlink" Target="https://www.imooc.com/learn/603" TargetMode="External"/><Relationship Id="rId9" Type="http://schemas.openxmlformats.org/officeDocument/2006/relationships/hyperlink" Target="https://juejin.im/post/5c64d15d6fb9a049d37f9c2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2555776" y="1975164"/>
            <a:ext cx="3816424" cy="6196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3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前端求职经验分享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C1D11C-E455-421A-B276-2DBA54A1C5FC}"/>
              </a:ext>
            </a:extLst>
          </p:cNvPr>
          <p:cNvSpPr txBox="1"/>
          <p:nvPr/>
        </p:nvSpPr>
        <p:spPr>
          <a:xfrm>
            <a:off x="6228184" y="3219822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顾慧慧</a:t>
            </a: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7FB217F-F215-4FED-A7BD-4A96AFB4E3E7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C6C630-2CB6-4F67-A792-A047CAFDD11B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前端技能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0FFE2B-E970-45A0-8CE5-1285F0371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14667"/>
            <a:ext cx="583230" cy="49332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86CCA7-8175-448E-B16F-B35C98968A95}"/>
              </a:ext>
            </a:extLst>
          </p:cNvPr>
          <p:cNvSpPr/>
          <p:nvPr/>
        </p:nvSpPr>
        <p:spPr>
          <a:xfrm>
            <a:off x="1164528" y="925145"/>
            <a:ext cx="52916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（红宝书）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，个人认为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比较好学）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浏览器（进程、线程、浏览器内核）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网络（状态码、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、安全）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算法（前端算法要求不高，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简单等级的）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学习方式：适合自己的才是最好的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7F8DE7D8-D4C6-4225-8B2A-D61F3C039E39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BF80B2-F2B8-41F7-89C0-CA9E12EABC1B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加分项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A263BA-92B9-48A3-A00F-3017F5895D8A}"/>
              </a:ext>
            </a:extLst>
          </p:cNvPr>
          <p:cNvSpPr/>
          <p:nvPr/>
        </p:nvSpPr>
        <p:spPr>
          <a:xfrm>
            <a:off x="575556" y="987574"/>
            <a:ext cx="7992888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加分项是在基础打牢的基础上进行学习的，前期不建议花太多时间，学有余力的同学可能凭借以下几点增加获得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及以上的概率。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博客文档总结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优秀的页面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熟悉两个以上前端框架（前提是至少有一个比较精通）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后端语言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BE6D177-5C91-4C8B-B05D-778938160C8D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C412D-096E-4C11-BA1A-41282528FA6A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简历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6C5DB-2BF2-4981-9F20-AC0AD74FA634}"/>
              </a:ext>
            </a:extLst>
          </p:cNvPr>
          <p:cNvSpPr txBox="1"/>
          <p:nvPr/>
        </p:nvSpPr>
        <p:spPr>
          <a:xfrm>
            <a:off x="323528" y="987574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递交电子简历建议使用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重要信息（手机号、邮箱等）千万不要贴图，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都是直接复制，复制不出来懒得去一个字一个字敲。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结构清晰，简洁大方，重点突出，最好一页展示完毕，最多不要超过两页。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简历内容包括个人信息、教育背景、专业技能、项目经历、实习经历、获奖情况、自我评价等，根据个人需要选择。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对于项目经历，两三个为宜，可以写实验室的项目，如果不够的话可以写网上视频教学的那些，但是尽量避免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购物网站、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平台系统这些，建议多些一些手机端的页面，包括微信公众号、小程序之类的。简历上写的项目，自己一定要熟悉，不要一问三不知。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简历不要过分包装，面试官一问就会露馅，实话实说，不足的部分及时学习补充。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不相关的经验（比如后端语言）不要写太多。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A8D1F-BE66-4CAE-A847-39047DC9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57333"/>
            <a:ext cx="3552838" cy="502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6B4AAE3-A442-4774-A620-42F253DE170A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C0A7E0-70D6-4007-A1B8-E5C654C6545E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面试经验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DF4387-A255-453C-82B4-6F1D6269A89D}"/>
              </a:ext>
            </a:extLst>
          </p:cNvPr>
          <p:cNvSpPr txBox="1"/>
          <p:nvPr/>
        </p:nvSpPr>
        <p:spPr>
          <a:xfrm>
            <a:off x="467544" y="1131590"/>
            <a:ext cx="813690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前端的面试一般在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轮左右（越是大厂，面试流程越多），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面技术面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技术面问的都是前端的基本技能、对着简历问项目、手撕代码。项目可能问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功能怎么实现的、遇到了什么问题怎么解决，可以提前准备好一个答案，总之对自己做的东西一定要熟悉。手撕代码，可能给你一个简单设计，让你写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代码，算法实现等。面试过程中遇到自己不会的问题，不要逞强，可以说“我不知道这个，但是我觉得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”，把自己的想法表达出来；同时要学会给面试官挖坑，引导到自己熟悉的东西，比如问“输入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到显示的过程”，就可以说详细解释浏览器缓存、三次握手、页面渲染原理等。面试是一个展示自己的过程，要尽可能将自己的知识储备展示出来。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面随便聊聊人生谈谈理想，没有啥大错误，一般都能过。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每次面试结束后基本都会给你一个问面试官问题的机会，可以问面试官对自己的建议、公司部门的业务等。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61D6C8E-3057-4678-8A4E-31AC360DD853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4A7C60-4B40-46A8-A42D-9B0E6E058D32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几点建议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4A9A8C-8FF4-42E2-ABA5-04E1901534F8}"/>
              </a:ext>
            </a:extLst>
          </p:cNvPr>
          <p:cNvSpPr/>
          <p:nvPr/>
        </p:nvSpPr>
        <p:spPr>
          <a:xfrm>
            <a:off x="431540" y="795433"/>
            <a:ext cx="8280920" cy="374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基础知识很重要！！！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多刷面经，多刷面经，多刷面经，及时查漏补缺。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对于不熟悉的知识点，反复琢磨，最好搞清楚原理，能动手的尽量动手敲一敲，加深印象。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虽说互联网面试没有着装要求，至少要穿的干净整洁，有个好的精神面貌。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找工作是场心理战，我从三月份开学开始找工作，啥啥都不会，面一个挂一个，直到五月份才拿到第一个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，一定要沉住气，越挫越勇，保持一个好的心态，不断学习。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海投简历，从小公司试水（虽然很可能小公司石沉大海）。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面试过程中，态度谦逊，面试官指出错误时不要急躁，而且面试官很可能是以后工作中的同事或者领导。对于那些不可理喻的，无视他，无视他，无视他。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79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4A9A8C-8FF4-42E2-ABA5-04E1901534F8}"/>
              </a:ext>
            </a:extLst>
          </p:cNvPr>
          <p:cNvSpPr/>
          <p:nvPr/>
        </p:nvSpPr>
        <p:spPr>
          <a:xfrm>
            <a:off x="575556" y="1059582"/>
            <a:ext cx="7992888" cy="374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https://www.imooc.com/learn/706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https://www.imooc.com/learn/277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oeasy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教你玩转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禅意花园（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https://www.imooc.com/learn/603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开发适配秘籍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5"/>
              </a:rPr>
              <a:t>https://www.imooc.com/learn/942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H5+JS+CSS3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实现七夕言情（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动画用的特别好）：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6"/>
              </a:rPr>
              <a:t>https://www.imooc.com/learn/453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进击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基础（一）：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7"/>
              </a:rPr>
              <a:t>https://www.imooc.com/learn/348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进击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基础（二）：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8"/>
              </a:rPr>
              <a:t>https://www.imooc.com/learn/637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一篇不错的面经：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https://juejin.im/post/5c64d15d6fb9a049d37f9c20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好的博客：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https://www.jianshu.com/u/9d5bd9366003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总结（东抄抄西抄抄）：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11"/>
              </a:rPr>
              <a:t>https://github.com/huizi6623/web-knowledg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11"/>
              </a:rPr>
              <a:t>e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0D6CB8-50F7-47BF-9EF5-2E95F2C37955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06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BB1BC9-F695-4029-9D0A-11EDB5FD8823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课程分享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63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3635896" y="2139702"/>
            <a:ext cx="2520280" cy="6196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3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谢谢大家！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</TotalTime>
  <Words>967</Words>
  <Application>Microsoft Office PowerPoint</Application>
  <PresentationFormat>全屏显示(16:9)</PresentationFormat>
  <Paragraphs>66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慧慧 顾</cp:lastModifiedBy>
  <cp:revision>466</cp:revision>
  <dcterms:created xsi:type="dcterms:W3CDTF">2014-11-09T01:07:25Z</dcterms:created>
  <dcterms:modified xsi:type="dcterms:W3CDTF">2020-03-25T03:06:09Z</dcterms:modified>
</cp:coreProperties>
</file>