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63FFA3-4E20-4BA4-9A26-E9CE403F751C}">
  <a:tblStyle styleId="{7963FFA3-4E20-4BA4-9A26-E9CE403F75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9a17a1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9a17a1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9bd980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9bd980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9bd980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9bd980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9a17a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9a17a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9a17a1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9a17a1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9a17a1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9a17a1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9a17a1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9a17a1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9a17a1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9a17a1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9a17a1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9a17a1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9a17a1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9a17a1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9a17a1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9a17a1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and Databases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exchange_example 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 SERIAL PRIMARY KEY,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 VARCHAR(255)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symbol VARCHAR(32)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create_at_z TIMESTAMP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status VARCHAR(32)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address VARCHAR(255)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company_example 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 SERIAL PRIMARY KEY,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VARCHAR(255)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created_at_z TIMESTAMP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address VARCHAR(255)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stock_example(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 SERIAL PRIMARY KEY,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symbol VARCHAR(255)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status VARCHAR(32)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c_id INT NOT NULL,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e_id INT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FOREIGN KEY (c_id) REFERENCES company_example (id),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FOREIGN KEY (e_id) REFERENCES exchange_example (id)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23275" y="63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{7963FFA3-4E20-4BA4-9A26-E9CE403F751C}</a:tableStyleId>
              </a:tblPr>
              <a:tblGrid>
                <a:gridCol w="1401525"/>
                <a:gridCol w="2261825"/>
                <a:gridCol w="2287375"/>
                <a:gridCol w="1233475"/>
              </a:tblGrid>
              <a:tr h="57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(analysis) -&gt;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 world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 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1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问题描述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数学/逻辑模型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flow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7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最终解决方案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数据/结构设计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453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                                &lt;-  implementation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问题描述 股票数据 (A股)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-&gt; stock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exchange prop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stock prop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price -&gt; OHLC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exchange stock relation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vendor (bbg, Refinitiv, ...)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Funded_time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fee structure...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55525" y="114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Symbol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Company_Name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Stock_Price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Timestamp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&lt;-&gt; Exchange -&gt; Stock (Financial Instrument)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Stock &lt;-&gt;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Vendor??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1293175" y="2257975"/>
            <a:ext cx="1139700" cy="12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3476600" y="1239925"/>
            <a:ext cx="1139700" cy="12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</a:t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842850" y="2257975"/>
            <a:ext cx="1139700" cy="12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cxnSp>
        <p:nvCxnSpPr>
          <p:cNvPr id="107" name="Google Shape;107;p21"/>
          <p:cNvCxnSpPr>
            <a:stCxn id="104" idx="3"/>
            <a:endCxn id="105" idx="1"/>
          </p:cNvCxnSpPr>
          <p:nvPr/>
        </p:nvCxnSpPr>
        <p:spPr>
          <a:xfrm flipH="1" rot="10800000">
            <a:off x="2432875" y="1842475"/>
            <a:ext cx="1043700" cy="1018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1"/>
          <p:cNvCxnSpPr>
            <a:stCxn id="105" idx="3"/>
            <a:endCxn id="106" idx="1"/>
          </p:cNvCxnSpPr>
          <p:nvPr/>
        </p:nvCxnSpPr>
        <p:spPr>
          <a:xfrm>
            <a:off x="4616300" y="1842625"/>
            <a:ext cx="1226700" cy="1018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1"/>
          <p:cNvSpPr txBox="1"/>
          <p:nvPr/>
        </p:nvSpPr>
        <p:spPr>
          <a:xfrm>
            <a:off x="2622725" y="1946200"/>
            <a:ext cx="679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692963" y="3419725"/>
            <a:ext cx="8898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