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9" r:id="rId2"/>
    <p:sldId id="372" r:id="rId3"/>
    <p:sldId id="261" r:id="rId4"/>
    <p:sldId id="267" r:id="rId5"/>
    <p:sldId id="1142" r:id="rId6"/>
    <p:sldId id="614" r:id="rId7"/>
    <p:sldId id="1257" r:id="rId8"/>
    <p:sldId id="1258" r:id="rId9"/>
    <p:sldId id="1147" r:id="rId10"/>
    <p:sldId id="1264" r:id="rId11"/>
    <p:sldId id="1261" r:id="rId12"/>
    <p:sldId id="1143" r:id="rId13"/>
    <p:sldId id="1263" r:id="rId14"/>
    <p:sldId id="1265" r:id="rId15"/>
    <p:sldId id="271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</p14:sldIdLst>
        </p14:section>
        <p14:section name="控管紀錄(NAS)" id="{2E5D7665-38B7-4012-891B-65C37992EB9E}">
          <p14:sldIdLst/>
        </p14:section>
        <p14:section name="控管紀錄(Git)" id="{6A277EEA-9672-4024-8708-20A0F39A99C0}">
          <p14:sldIdLst>
            <p14:sldId id="372"/>
          </p14:sldIdLst>
        </p14:section>
        <p14:section name="進度統整" id="{9DD50ACF-4175-4751-9D6B-498445AED633}">
          <p14:sldIdLst>
            <p14:sldId id="261"/>
            <p14:sldId id="267"/>
          </p14:sldIdLst>
        </p14:section>
        <p14:section name="需求列表" id="{DE023DAD-9EED-426D-8EB3-17248E4D00C3}">
          <p14:sldIdLst>
            <p14:sldId id="1142"/>
          </p14:sldIdLst>
        </p14:section>
        <p14:section name="模組列表" id="{4734B755-1284-4D0A-BD14-DE31D9E9C0A3}">
          <p14:sldIdLst>
            <p14:sldId id="614"/>
          </p14:sldIdLst>
        </p14:section>
        <p14:section name="系統分析" id="{9A21F2E2-4FC0-4A62-9703-93430BA9593A}">
          <p14:sldIdLst>
            <p14:sldId id="1257"/>
            <p14:sldId id="1258"/>
            <p14:sldId id="1147"/>
            <p14:sldId id="1264"/>
          </p14:sldIdLst>
        </p14:section>
        <p14:section name="專案架構" id="{1EBCE073-09FA-4CD3-BDCF-56A4EDB986FF}">
          <p14:sldIdLst>
            <p14:sldId id="1261"/>
          </p14:sldIdLst>
        </p14:section>
        <p14:section name="成果展示(yyyy/mm/dd)" id="{70DC3051-68F9-4DEC-9A31-AFAFBB0B0227}">
          <p14:sldIdLst>
            <p14:sldId id="1143"/>
          </p14:sldIdLst>
        </p14:section>
        <p14:section name="問題紀錄" id="{E54951B3-F25C-472E-B15E-EA7E37F6D2ED}">
          <p14:sldIdLst>
            <p14:sldId id="1263"/>
            <p14:sldId id="1265"/>
          </p14:sldIdLst>
        </p14:section>
        <p14:section name="參考資料" id="{45BCF316-EF51-4D48-B1BE-363829FB5D01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E"/>
    <a:srgbClr val="FFFFFF"/>
    <a:srgbClr val="7CAFDE"/>
    <a:srgbClr val="3886CC"/>
    <a:srgbClr val="66A2D8"/>
    <a:srgbClr val="FF6600"/>
    <a:srgbClr val="9751CB"/>
    <a:srgbClr val="6AA4D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0D3073-2300-4778-8DA3-B8E51879A3AB}" v="61" dt="2024-12-12T19:18:42.7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4496" autoAdjust="0"/>
  </p:normalViewPr>
  <p:slideViewPr>
    <p:cSldViewPr snapToGrid="0">
      <p:cViewPr varScale="1">
        <p:scale>
          <a:sx n="80" d="100"/>
          <a:sy n="80" d="100"/>
        </p:scale>
        <p:origin x="898" y="2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紹郁 吳" userId="e3ece5eb2dd9dba5" providerId="LiveId" clId="{B43B9F79-2487-9F46-9907-1B4947E3110E}"/>
    <pc:docChg chg="modSld">
      <pc:chgData name="紹郁 吳" userId="e3ece5eb2dd9dba5" providerId="LiveId" clId="{B43B9F79-2487-9F46-9907-1B4947E3110E}" dt="2024-12-13T01:46:01.739" v="408" actId="113"/>
      <pc:docMkLst>
        <pc:docMk/>
      </pc:docMkLst>
      <pc:sldChg chg="addSp modSp">
        <pc:chgData name="紹郁 吳" userId="e3ece5eb2dd9dba5" providerId="LiveId" clId="{B43B9F79-2487-9F46-9907-1B4947E3110E}" dt="2024-12-13T01:46:01.739" v="408" actId="113"/>
        <pc:sldMkLst>
          <pc:docMk/>
          <pc:sldMk cId="768206860" sldId="261"/>
        </pc:sldMkLst>
        <pc:spChg chg="mod">
          <ac:chgData name="紹郁 吳" userId="e3ece5eb2dd9dba5" providerId="LiveId" clId="{B43B9F79-2487-9F46-9907-1B4947E3110E}" dt="2024-12-13T01:33:17.702" v="206" actId="20577"/>
          <ac:spMkLst>
            <pc:docMk/>
            <pc:sldMk cId="768206860" sldId="261"/>
            <ac:spMk id="2" creationId="{00000000-0000-0000-0000-000000000000}"/>
          </ac:spMkLst>
        </pc:spChg>
        <pc:spChg chg="add mod">
          <ac:chgData name="紹郁 吳" userId="e3ece5eb2dd9dba5" providerId="LiveId" clId="{B43B9F79-2487-9F46-9907-1B4947E3110E}" dt="2024-12-13T01:35:53.489" v="250" actId="113"/>
          <ac:spMkLst>
            <pc:docMk/>
            <pc:sldMk cId="768206860" sldId="261"/>
            <ac:spMk id="4" creationId="{7B133388-F8E4-0268-9856-47FFBC6F8D17}"/>
          </ac:spMkLst>
        </pc:spChg>
        <pc:spChg chg="add mod">
          <ac:chgData name="紹郁 吳" userId="e3ece5eb2dd9dba5" providerId="LiveId" clId="{B43B9F79-2487-9F46-9907-1B4947E3110E}" dt="2024-12-13T01:46:01.739" v="408" actId="113"/>
          <ac:spMkLst>
            <pc:docMk/>
            <pc:sldMk cId="768206860" sldId="261"/>
            <ac:spMk id="5" creationId="{D743728C-3C4B-2D60-C12D-35E20B261C51}"/>
          </ac:spMkLst>
        </pc:spChg>
      </pc:sldChg>
      <pc:sldChg chg="addSp modSp">
        <pc:chgData name="紹郁 吳" userId="e3ece5eb2dd9dba5" providerId="LiveId" clId="{B43B9F79-2487-9F46-9907-1B4947E3110E}" dt="2024-12-13T01:31:44.956" v="190" actId="20577"/>
        <pc:sldMkLst>
          <pc:docMk/>
          <pc:sldMk cId="673396412" sldId="267"/>
        </pc:sldMkLst>
        <pc:spChg chg="add mod">
          <ac:chgData name="紹郁 吳" userId="e3ece5eb2dd9dba5" providerId="LiveId" clId="{B43B9F79-2487-9F46-9907-1B4947E3110E}" dt="2024-12-13T01:31:37.729" v="189" actId="20577"/>
          <ac:spMkLst>
            <pc:docMk/>
            <pc:sldMk cId="673396412" sldId="267"/>
            <ac:spMk id="2" creationId="{48429B9D-16C4-55EE-AAE0-37201F6CE25F}"/>
          </ac:spMkLst>
        </pc:spChg>
        <pc:spChg chg="mod">
          <ac:chgData name="紹郁 吳" userId="e3ece5eb2dd9dba5" providerId="LiveId" clId="{B43B9F79-2487-9F46-9907-1B4947E3110E}" dt="2024-12-13T01:31:44.956" v="190" actId="20577"/>
          <ac:spMkLst>
            <pc:docMk/>
            <pc:sldMk cId="673396412" sldId="267"/>
            <ac:spMk id="4" creationId="{A378B30B-4458-4F5F-A010-843A622DFCA2}"/>
          </ac:spMkLst>
        </pc:spChg>
      </pc:sldChg>
      <pc:sldChg chg="modSp">
        <pc:chgData name="紹郁 吳" userId="e3ece5eb2dd9dba5" providerId="LiveId" clId="{B43B9F79-2487-9F46-9907-1B4947E3110E}" dt="2024-12-13T01:21:26.651" v="3" actId="20577"/>
        <pc:sldMkLst>
          <pc:docMk/>
          <pc:sldMk cId="1406203448" sldId="614"/>
        </pc:sldMkLst>
        <pc:spChg chg="mod">
          <ac:chgData name="紹郁 吳" userId="e3ece5eb2dd9dba5" providerId="LiveId" clId="{B43B9F79-2487-9F46-9907-1B4947E3110E}" dt="2024-12-13T01:21:26.651" v="3" actId="20577"/>
          <ac:spMkLst>
            <pc:docMk/>
            <pc:sldMk cId="1406203448" sldId="614"/>
            <ac:spMk id="3" creationId="{00000000-0000-0000-0000-000000000000}"/>
          </ac:spMkLst>
        </pc:spChg>
      </pc:sldChg>
      <pc:sldChg chg="modSp">
        <pc:chgData name="紹郁 吳" userId="e3ece5eb2dd9dba5" providerId="LiveId" clId="{B43B9F79-2487-9F46-9907-1B4947E3110E}" dt="2024-12-13T01:21:18.172" v="1" actId="20577"/>
        <pc:sldMkLst>
          <pc:docMk/>
          <pc:sldMk cId="2590588513" sldId="1142"/>
        </pc:sldMkLst>
        <pc:spChg chg="mod">
          <ac:chgData name="紹郁 吳" userId="e3ece5eb2dd9dba5" providerId="LiveId" clId="{B43B9F79-2487-9F46-9907-1B4947E3110E}" dt="2024-12-13T01:21:18.172" v="1" actId="20577"/>
          <ac:spMkLst>
            <pc:docMk/>
            <pc:sldMk cId="2590588513" sldId="1142"/>
            <ac:spMk id="3" creationId="{00000000-0000-0000-0000-000000000000}"/>
          </ac:spMkLst>
        </pc:spChg>
      </pc:sldChg>
      <pc:sldChg chg="modSp">
        <pc:chgData name="紹郁 吳" userId="e3ece5eb2dd9dba5" providerId="LiveId" clId="{B43B9F79-2487-9F46-9907-1B4947E3110E}" dt="2024-12-13T01:22:28.297" v="25" actId="20577"/>
        <pc:sldMkLst>
          <pc:docMk/>
          <pc:sldMk cId="2648098688" sldId="1143"/>
        </pc:sldMkLst>
        <pc:spChg chg="mod">
          <ac:chgData name="紹郁 吳" userId="e3ece5eb2dd9dba5" providerId="LiveId" clId="{B43B9F79-2487-9F46-9907-1B4947E3110E}" dt="2024-12-13T01:22:28.297" v="25" actId="20577"/>
          <ac:spMkLst>
            <pc:docMk/>
            <pc:sldMk cId="2648098688" sldId="1143"/>
            <ac:spMk id="3" creationId="{00000000-0000-0000-0000-000000000000}"/>
          </ac:spMkLst>
        </pc:spChg>
      </pc:sldChg>
      <pc:sldChg chg="modSp">
        <pc:chgData name="紹郁 吳" userId="e3ece5eb2dd9dba5" providerId="LiveId" clId="{B43B9F79-2487-9F46-9907-1B4947E3110E}" dt="2024-12-13T01:22:05.050" v="17" actId="20577"/>
        <pc:sldMkLst>
          <pc:docMk/>
          <pc:sldMk cId="2502779554" sldId="1147"/>
        </pc:sldMkLst>
        <pc:spChg chg="mod">
          <ac:chgData name="紹郁 吳" userId="e3ece5eb2dd9dba5" providerId="LiveId" clId="{B43B9F79-2487-9F46-9907-1B4947E3110E}" dt="2024-12-13T01:22:05.050" v="17" actId="20577"/>
          <ac:spMkLst>
            <pc:docMk/>
            <pc:sldMk cId="2502779554" sldId="1147"/>
            <ac:spMk id="3" creationId="{00000000-0000-0000-0000-000000000000}"/>
          </ac:spMkLst>
        </pc:spChg>
      </pc:sldChg>
      <pc:sldChg chg="modSp">
        <pc:chgData name="紹郁 吳" userId="e3ece5eb2dd9dba5" providerId="LiveId" clId="{B43B9F79-2487-9F46-9907-1B4947E3110E}" dt="2024-12-13T01:21:38.301" v="9" actId="20577"/>
        <pc:sldMkLst>
          <pc:docMk/>
          <pc:sldMk cId="3953634636" sldId="1257"/>
        </pc:sldMkLst>
        <pc:spChg chg="mod">
          <ac:chgData name="紹郁 吳" userId="e3ece5eb2dd9dba5" providerId="LiveId" clId="{B43B9F79-2487-9F46-9907-1B4947E3110E}" dt="2024-12-13T01:21:38.301" v="9" actId="20577"/>
          <ac:spMkLst>
            <pc:docMk/>
            <pc:sldMk cId="3953634636" sldId="1257"/>
            <ac:spMk id="4" creationId="{8153A9E1-BE75-6F4B-A3B6-EDF0C18014D5}"/>
          </ac:spMkLst>
        </pc:spChg>
      </pc:sldChg>
      <pc:sldChg chg="modSp">
        <pc:chgData name="紹郁 吳" userId="e3ece5eb2dd9dba5" providerId="LiveId" clId="{B43B9F79-2487-9F46-9907-1B4947E3110E}" dt="2024-12-13T01:21:54.733" v="13" actId="20577"/>
        <pc:sldMkLst>
          <pc:docMk/>
          <pc:sldMk cId="4231143535" sldId="1258"/>
        </pc:sldMkLst>
        <pc:spChg chg="mod">
          <ac:chgData name="紹郁 吳" userId="e3ece5eb2dd9dba5" providerId="LiveId" clId="{B43B9F79-2487-9F46-9907-1B4947E3110E}" dt="2024-12-13T01:21:54.733" v="13" actId="20577"/>
          <ac:spMkLst>
            <pc:docMk/>
            <pc:sldMk cId="4231143535" sldId="1258"/>
            <ac:spMk id="4" creationId="{519EBAAE-5E99-A80C-6ABD-6B2E05D89ABA}"/>
          </ac:spMkLst>
        </pc:spChg>
      </pc:sldChg>
      <pc:sldChg chg="modSp">
        <pc:chgData name="紹郁 吳" userId="e3ece5eb2dd9dba5" providerId="LiveId" clId="{B43B9F79-2487-9F46-9907-1B4947E3110E}" dt="2024-12-13T01:22:13.266" v="21" actId="20577"/>
        <pc:sldMkLst>
          <pc:docMk/>
          <pc:sldMk cId="4163097500" sldId="1261"/>
        </pc:sldMkLst>
        <pc:spChg chg="mod">
          <ac:chgData name="紹郁 吳" userId="e3ece5eb2dd9dba5" providerId="LiveId" clId="{B43B9F79-2487-9F46-9907-1B4947E3110E}" dt="2024-12-13T01:22:13.266" v="21" actId="20577"/>
          <ac:spMkLst>
            <pc:docMk/>
            <pc:sldMk cId="4163097500" sldId="1261"/>
            <ac:spMk id="3" creationId="{AC02D62F-2E5F-6F76-F1DE-E89A2259FBBE}"/>
          </ac:spMkLst>
        </pc:spChg>
      </pc:sldChg>
    </pc:docChg>
  </pc:docChgLst>
  <pc:docChgLst>
    <pc:chgData name="紹郁 吳" userId="e3ece5eb2dd9dba5" providerId="LiveId" clId="{360D3073-2300-4778-8DA3-B8E51879A3AB}"/>
    <pc:docChg chg="undo custSel addSld delSld modSld modSection">
      <pc:chgData name="紹郁 吳" userId="e3ece5eb2dd9dba5" providerId="LiveId" clId="{360D3073-2300-4778-8DA3-B8E51879A3AB}" dt="2024-12-13T00:53:36.751" v="428" actId="478"/>
      <pc:docMkLst>
        <pc:docMk/>
      </pc:docMkLst>
      <pc:sldChg chg="modSp mod">
        <pc:chgData name="紹郁 吳" userId="e3ece5eb2dd9dba5" providerId="LiveId" clId="{360D3073-2300-4778-8DA3-B8E51879A3AB}" dt="2024-12-13T00:53:11.440" v="424" actId="6549"/>
        <pc:sldMkLst>
          <pc:docMk/>
          <pc:sldMk cId="1759100234" sldId="271"/>
        </pc:sldMkLst>
        <pc:spChg chg="mod">
          <ac:chgData name="紹郁 吳" userId="e3ece5eb2dd9dba5" providerId="LiveId" clId="{360D3073-2300-4778-8DA3-B8E51879A3AB}" dt="2024-12-13T00:53:11.440" v="424" actId="6549"/>
          <ac:spMkLst>
            <pc:docMk/>
            <pc:sldMk cId="1759100234" sldId="271"/>
            <ac:spMk id="2" creationId="{00000000-0000-0000-0000-000000000000}"/>
          </ac:spMkLst>
        </pc:spChg>
      </pc:sldChg>
      <pc:sldChg chg="del">
        <pc:chgData name="紹郁 吳" userId="e3ece5eb2dd9dba5" providerId="LiveId" clId="{360D3073-2300-4778-8DA3-B8E51879A3AB}" dt="2024-12-12T16:05:00.584" v="1" actId="2696"/>
        <pc:sldMkLst>
          <pc:docMk/>
          <pc:sldMk cId="1403700655" sldId="302"/>
        </pc:sldMkLst>
      </pc:sldChg>
      <pc:sldChg chg="addSp delSp modSp mod">
        <pc:chgData name="紹郁 吳" userId="e3ece5eb2dd9dba5" providerId="LiveId" clId="{360D3073-2300-4778-8DA3-B8E51879A3AB}" dt="2024-12-12T16:31:44.677" v="100" actId="2710"/>
        <pc:sldMkLst>
          <pc:docMk/>
          <pc:sldMk cId="1406203448" sldId="614"/>
        </pc:sldMkLst>
        <pc:spChg chg="add del mod">
          <ac:chgData name="紹郁 吳" userId="e3ece5eb2dd9dba5" providerId="LiveId" clId="{360D3073-2300-4778-8DA3-B8E51879A3AB}" dt="2024-12-12T16:30:19.486" v="83"/>
          <ac:spMkLst>
            <pc:docMk/>
            <pc:sldMk cId="1406203448" sldId="614"/>
            <ac:spMk id="2" creationId="{4C899D3B-518A-B027-B8B5-F70063DCA727}"/>
          </ac:spMkLst>
        </pc:spChg>
        <pc:spChg chg="mod">
          <ac:chgData name="紹郁 吳" userId="e3ece5eb2dd9dba5" providerId="LiveId" clId="{360D3073-2300-4778-8DA3-B8E51879A3AB}" dt="2024-12-12T16:31:44.677" v="100" actId="2710"/>
          <ac:spMkLst>
            <pc:docMk/>
            <pc:sldMk cId="1406203448" sldId="614"/>
            <ac:spMk id="4" creationId="{00000000-0000-0000-0000-000000000000}"/>
          </ac:spMkLst>
        </pc:spChg>
      </pc:sldChg>
      <pc:sldChg chg="addSp delSp modSp mod">
        <pc:chgData name="紹郁 吳" userId="e3ece5eb2dd9dba5" providerId="LiveId" clId="{360D3073-2300-4778-8DA3-B8E51879A3AB}" dt="2024-12-12T16:22:39.401" v="67" actId="20577"/>
        <pc:sldMkLst>
          <pc:docMk/>
          <pc:sldMk cId="2648098688" sldId="1143"/>
        </pc:sldMkLst>
        <pc:spChg chg="add del mod">
          <ac:chgData name="紹郁 吳" userId="e3ece5eb2dd9dba5" providerId="LiveId" clId="{360D3073-2300-4778-8DA3-B8E51879A3AB}" dt="2024-12-12T16:18:55.572" v="7" actId="478"/>
          <ac:spMkLst>
            <pc:docMk/>
            <pc:sldMk cId="2648098688" sldId="1143"/>
            <ac:spMk id="5" creationId="{7994592F-5F23-DEAD-ECBE-0BA0CAECD92F}"/>
          </ac:spMkLst>
        </pc:spChg>
        <pc:spChg chg="add del mod">
          <ac:chgData name="紹郁 吳" userId="e3ece5eb2dd9dba5" providerId="LiveId" clId="{360D3073-2300-4778-8DA3-B8E51879A3AB}" dt="2024-12-12T16:19:59.276" v="11" actId="478"/>
          <ac:spMkLst>
            <pc:docMk/>
            <pc:sldMk cId="2648098688" sldId="1143"/>
            <ac:spMk id="8" creationId="{16D46720-F5CE-C7D6-3170-D9E188091F61}"/>
          </ac:spMkLst>
        </pc:spChg>
        <pc:spChg chg="add mod">
          <ac:chgData name="紹郁 吳" userId="e3ece5eb2dd9dba5" providerId="LiveId" clId="{360D3073-2300-4778-8DA3-B8E51879A3AB}" dt="2024-12-12T16:21:22.850" v="21" actId="14100"/>
          <ac:spMkLst>
            <pc:docMk/>
            <pc:sldMk cId="2648098688" sldId="1143"/>
            <ac:spMk id="9" creationId="{FE972239-8E7B-9304-F562-93B29E5C4C3B}"/>
          </ac:spMkLst>
        </pc:spChg>
        <pc:spChg chg="del">
          <ac:chgData name="紹郁 吳" userId="e3ece5eb2dd9dba5" providerId="LiveId" clId="{360D3073-2300-4778-8DA3-B8E51879A3AB}" dt="2024-12-12T16:18:49.257" v="6" actId="478"/>
          <ac:spMkLst>
            <pc:docMk/>
            <pc:sldMk cId="2648098688" sldId="1143"/>
            <ac:spMk id="10" creationId="{7525C5FA-E5AD-4056-9857-68D56781A774}"/>
          </ac:spMkLst>
        </pc:spChg>
        <pc:spChg chg="add mod">
          <ac:chgData name="紹郁 吳" userId="e3ece5eb2dd9dba5" providerId="LiveId" clId="{360D3073-2300-4778-8DA3-B8E51879A3AB}" dt="2024-12-12T16:21:58.038" v="53"/>
          <ac:spMkLst>
            <pc:docMk/>
            <pc:sldMk cId="2648098688" sldId="1143"/>
            <ac:spMk id="11" creationId="{75D63242-309D-7960-0A36-D498080E488E}"/>
          </ac:spMkLst>
        </pc:spChg>
        <pc:spChg chg="add mod">
          <ac:chgData name="紹郁 吳" userId="e3ece5eb2dd9dba5" providerId="LiveId" clId="{360D3073-2300-4778-8DA3-B8E51879A3AB}" dt="2024-12-12T16:22:24.922" v="57" actId="208"/>
          <ac:spMkLst>
            <pc:docMk/>
            <pc:sldMk cId="2648098688" sldId="1143"/>
            <ac:spMk id="12" creationId="{7BC13F80-E92B-AB09-1006-E6A97ADD7903}"/>
          </ac:spMkLst>
        </pc:spChg>
        <pc:spChg chg="add mod">
          <ac:chgData name="紹郁 吳" userId="e3ece5eb2dd9dba5" providerId="LiveId" clId="{360D3073-2300-4778-8DA3-B8E51879A3AB}" dt="2024-12-12T16:22:39.401" v="67" actId="20577"/>
          <ac:spMkLst>
            <pc:docMk/>
            <pc:sldMk cId="2648098688" sldId="1143"/>
            <ac:spMk id="13" creationId="{5B4983B3-CD9C-327F-27E7-5C0DBD286A87}"/>
          </ac:spMkLst>
        </pc:spChg>
        <pc:picChg chg="del">
          <ac:chgData name="紹郁 吳" userId="e3ece5eb2dd9dba5" providerId="LiveId" clId="{360D3073-2300-4778-8DA3-B8E51879A3AB}" dt="2024-12-12T16:18:44.350" v="5" actId="478"/>
          <ac:picMkLst>
            <pc:docMk/>
            <pc:sldMk cId="2648098688" sldId="1143"/>
            <ac:picMk id="2" creationId="{5946452B-7196-5F06-8C2C-CCF067C84DBE}"/>
          </ac:picMkLst>
        </pc:picChg>
        <pc:picChg chg="add">
          <ac:chgData name="紹郁 吳" userId="e3ece5eb2dd9dba5" providerId="LiveId" clId="{360D3073-2300-4778-8DA3-B8E51879A3AB}" dt="2024-12-12T16:18:58.224" v="8" actId="22"/>
          <ac:picMkLst>
            <pc:docMk/>
            <pc:sldMk cId="2648098688" sldId="1143"/>
            <ac:picMk id="7" creationId="{73CFED33-EA00-468A-7CDC-116DA6DC4C67}"/>
          </ac:picMkLst>
        </pc:picChg>
      </pc:sldChg>
      <pc:sldChg chg="addSp delSp modSp add del mod">
        <pc:chgData name="紹郁 吳" userId="e3ece5eb2dd9dba5" providerId="LiveId" clId="{360D3073-2300-4778-8DA3-B8E51879A3AB}" dt="2024-12-12T19:18:55.469" v="423" actId="1076"/>
        <pc:sldMkLst>
          <pc:docMk/>
          <pc:sldMk cId="2502779554" sldId="1147"/>
        </pc:sldMkLst>
        <pc:spChg chg="del">
          <ac:chgData name="紹郁 吳" userId="e3ece5eb2dd9dba5" providerId="LiveId" clId="{360D3073-2300-4778-8DA3-B8E51879A3AB}" dt="2024-12-12T16:09:00.439" v="4" actId="478"/>
          <ac:spMkLst>
            <pc:docMk/>
            <pc:sldMk cId="2502779554" sldId="1147"/>
            <ac:spMk id="2" creationId="{7EBF6E19-177B-EF79-0478-24B454FF6D7B}"/>
          </ac:spMkLst>
        </pc:spChg>
        <pc:spChg chg="del">
          <ac:chgData name="紹郁 吳" userId="e3ece5eb2dd9dba5" providerId="LiveId" clId="{360D3073-2300-4778-8DA3-B8E51879A3AB}" dt="2024-12-12T19:00:07.073" v="106" actId="478"/>
          <ac:spMkLst>
            <pc:docMk/>
            <pc:sldMk cId="2502779554" sldId="1147"/>
            <ac:spMk id="7" creationId="{4A7F0726-8109-FE5E-492A-BAEC5F961854}"/>
          </ac:spMkLst>
        </pc:spChg>
        <pc:spChg chg="del">
          <ac:chgData name="紹郁 吳" userId="e3ece5eb2dd9dba5" providerId="LiveId" clId="{360D3073-2300-4778-8DA3-B8E51879A3AB}" dt="2024-12-12T19:00:07.073" v="106" actId="478"/>
          <ac:spMkLst>
            <pc:docMk/>
            <pc:sldMk cId="2502779554" sldId="1147"/>
            <ac:spMk id="8" creationId="{50728CBF-B79A-427F-32FD-84C062F9FFE2}"/>
          </ac:spMkLst>
        </pc:spChg>
        <pc:spChg chg="del">
          <ac:chgData name="紹郁 吳" userId="e3ece5eb2dd9dba5" providerId="LiveId" clId="{360D3073-2300-4778-8DA3-B8E51879A3AB}" dt="2024-12-12T19:00:09.339" v="107" actId="478"/>
          <ac:spMkLst>
            <pc:docMk/>
            <pc:sldMk cId="2502779554" sldId="1147"/>
            <ac:spMk id="10" creationId="{7213A2D9-A149-B4A7-20FE-3C72B73C67E3}"/>
          </ac:spMkLst>
        </pc:spChg>
        <pc:spChg chg="add del">
          <ac:chgData name="紹郁 吳" userId="e3ece5eb2dd9dba5" providerId="LiveId" clId="{360D3073-2300-4778-8DA3-B8E51879A3AB}" dt="2024-12-12T19:14:43.444" v="347" actId="22"/>
          <ac:spMkLst>
            <pc:docMk/>
            <pc:sldMk cId="2502779554" sldId="1147"/>
            <ac:spMk id="17" creationId="{51047EDC-3C41-A4ED-AF49-785334268B07}"/>
          </ac:spMkLst>
        </pc:spChg>
        <pc:graphicFrameChg chg="del mod">
          <ac:chgData name="紹郁 吳" userId="e3ece5eb2dd9dba5" providerId="LiveId" clId="{360D3073-2300-4778-8DA3-B8E51879A3AB}" dt="2024-12-12T19:00:11.355" v="108" actId="478"/>
          <ac:graphicFrameMkLst>
            <pc:docMk/>
            <pc:sldMk cId="2502779554" sldId="1147"/>
            <ac:graphicFrameMk id="4" creationId="{81DE665A-D14F-5543-FF34-375924F4E2D2}"/>
          </ac:graphicFrameMkLst>
        </pc:graphicFrameChg>
        <pc:graphicFrameChg chg="del">
          <ac:chgData name="紹郁 吳" userId="e3ece5eb2dd9dba5" providerId="LiveId" clId="{360D3073-2300-4778-8DA3-B8E51879A3AB}" dt="2024-12-12T19:00:07.073" v="106" actId="478"/>
          <ac:graphicFrameMkLst>
            <pc:docMk/>
            <pc:sldMk cId="2502779554" sldId="1147"/>
            <ac:graphicFrameMk id="5" creationId="{7ED76D5F-DFAC-4910-9450-B0C871F0B41F}"/>
          </ac:graphicFrameMkLst>
        </pc:graphicFrameChg>
        <pc:graphicFrameChg chg="del">
          <ac:chgData name="紹郁 吳" userId="e3ece5eb2dd9dba5" providerId="LiveId" clId="{360D3073-2300-4778-8DA3-B8E51879A3AB}" dt="2024-12-12T19:00:12.871" v="109" actId="478"/>
          <ac:graphicFrameMkLst>
            <pc:docMk/>
            <pc:sldMk cId="2502779554" sldId="1147"/>
            <ac:graphicFrameMk id="6" creationId="{5A2EF097-86B4-DDC0-CBD1-C5476C45769E}"/>
          </ac:graphicFrameMkLst>
        </pc:graphicFrameChg>
        <pc:graphicFrameChg chg="add del mod modGraphic">
          <ac:chgData name="紹郁 吳" userId="e3ece5eb2dd9dba5" providerId="LiveId" clId="{360D3073-2300-4778-8DA3-B8E51879A3AB}" dt="2024-12-12T19:15:58.892" v="396" actId="1076"/>
          <ac:graphicFrameMkLst>
            <pc:docMk/>
            <pc:sldMk cId="2502779554" sldId="1147"/>
            <ac:graphicFrameMk id="15" creationId="{5E047A7D-D879-2BC6-0267-502345BD528D}"/>
          </ac:graphicFrameMkLst>
        </pc:graphicFrameChg>
        <pc:graphicFrameChg chg="add mod modGraphic">
          <ac:chgData name="紹郁 吳" userId="e3ece5eb2dd9dba5" providerId="LiveId" clId="{360D3073-2300-4778-8DA3-B8E51879A3AB}" dt="2024-12-12T19:18:55.469" v="423" actId="1076"/>
          <ac:graphicFrameMkLst>
            <pc:docMk/>
            <pc:sldMk cId="2502779554" sldId="1147"/>
            <ac:graphicFrameMk id="18" creationId="{BB9398C2-6306-86EC-AEDD-BF56C84FDFC2}"/>
          </ac:graphicFrameMkLst>
        </pc:graphicFrameChg>
        <pc:picChg chg="add del mod">
          <ac:chgData name="紹郁 吳" userId="e3ece5eb2dd9dba5" providerId="LiveId" clId="{360D3073-2300-4778-8DA3-B8E51879A3AB}" dt="2024-12-12T19:09:19.256" v="258" actId="478"/>
          <ac:picMkLst>
            <pc:docMk/>
            <pc:sldMk cId="2502779554" sldId="1147"/>
            <ac:picMk id="9" creationId="{4A67C685-10AD-4169-D501-77493EFD8BD5}"/>
          </ac:picMkLst>
        </pc:picChg>
        <pc:picChg chg="add del mod">
          <ac:chgData name="紹郁 吳" userId="e3ece5eb2dd9dba5" providerId="LiveId" clId="{360D3073-2300-4778-8DA3-B8E51879A3AB}" dt="2024-12-12T19:14:08.127" v="341" actId="478"/>
          <ac:picMkLst>
            <pc:docMk/>
            <pc:sldMk cId="2502779554" sldId="1147"/>
            <ac:picMk id="12" creationId="{CFA25EFD-D3E7-1D52-0AE5-C0886D0CF665}"/>
          </ac:picMkLst>
        </pc:picChg>
        <pc:picChg chg="add del mod">
          <ac:chgData name="紹郁 吳" userId="e3ece5eb2dd9dba5" providerId="LiveId" clId="{360D3073-2300-4778-8DA3-B8E51879A3AB}" dt="2024-12-12T19:17:07.715" v="407" actId="478"/>
          <ac:picMkLst>
            <pc:docMk/>
            <pc:sldMk cId="2502779554" sldId="1147"/>
            <ac:picMk id="14" creationId="{E3051C7A-6FF8-BB0D-0F9A-E4E615CADCAD}"/>
          </ac:picMkLst>
        </pc:picChg>
      </pc:sldChg>
      <pc:sldChg chg="del">
        <pc:chgData name="紹郁 吳" userId="e3ece5eb2dd9dba5" providerId="LiveId" clId="{360D3073-2300-4778-8DA3-B8E51879A3AB}" dt="2024-12-12T16:04:58.331" v="0" actId="2696"/>
        <pc:sldMkLst>
          <pc:docMk/>
          <pc:sldMk cId="297054084" sldId="1259"/>
        </pc:sldMkLst>
      </pc:sldChg>
      <pc:sldChg chg="del">
        <pc:chgData name="紹郁 吳" userId="e3ece5eb2dd9dba5" providerId="LiveId" clId="{360D3073-2300-4778-8DA3-B8E51879A3AB}" dt="2024-12-12T16:05:44.420" v="3" actId="2696"/>
        <pc:sldMkLst>
          <pc:docMk/>
          <pc:sldMk cId="1590328334" sldId="1260"/>
        </pc:sldMkLst>
      </pc:sldChg>
      <pc:sldChg chg="del">
        <pc:chgData name="紹郁 吳" userId="e3ece5eb2dd9dba5" providerId="LiveId" clId="{360D3073-2300-4778-8DA3-B8E51879A3AB}" dt="2024-12-12T16:05:42.405" v="2" actId="2696"/>
        <pc:sldMkLst>
          <pc:docMk/>
          <pc:sldMk cId="2812353904" sldId="1262"/>
        </pc:sldMkLst>
      </pc:sldChg>
      <pc:sldChg chg="addSp delSp modSp mod">
        <pc:chgData name="紹郁 吳" userId="e3ece5eb2dd9dba5" providerId="LiveId" clId="{360D3073-2300-4778-8DA3-B8E51879A3AB}" dt="2024-12-13T00:53:36.751" v="428" actId="478"/>
        <pc:sldMkLst>
          <pc:docMk/>
          <pc:sldMk cId="3922648041" sldId="1263"/>
        </pc:sldMkLst>
        <pc:spChg chg="del">
          <ac:chgData name="紹郁 吳" userId="e3ece5eb2dd9dba5" providerId="LiveId" clId="{360D3073-2300-4778-8DA3-B8E51879A3AB}" dt="2024-12-13T00:53:32.574" v="427" actId="478"/>
          <ac:spMkLst>
            <pc:docMk/>
            <pc:sldMk cId="3922648041" sldId="1263"/>
            <ac:spMk id="2" creationId="{AF6BCEAE-B2CD-4210-8C2C-CA8C45EA16CE}"/>
          </ac:spMkLst>
        </pc:spChg>
        <pc:spChg chg="add del mod">
          <ac:chgData name="紹郁 吳" userId="e3ece5eb2dd9dba5" providerId="LiveId" clId="{360D3073-2300-4778-8DA3-B8E51879A3AB}" dt="2024-12-13T00:53:36.751" v="428" actId="478"/>
          <ac:spMkLst>
            <pc:docMk/>
            <pc:sldMk cId="3922648041" sldId="1263"/>
            <ac:spMk id="5" creationId="{5D9CCBD9-64F2-02E7-EE8B-AB5B7F2C27ED}"/>
          </ac:spMkLst>
        </pc:spChg>
        <pc:spChg chg="del">
          <ac:chgData name="紹郁 吳" userId="e3ece5eb2dd9dba5" providerId="LiveId" clId="{360D3073-2300-4778-8DA3-B8E51879A3AB}" dt="2024-12-13T00:53:18.553" v="425" actId="478"/>
          <ac:spMkLst>
            <pc:docMk/>
            <pc:sldMk cId="3922648041" sldId="1263"/>
            <ac:spMk id="17" creationId="{17C19D6B-FD3B-6C0C-2E54-E75F0DB7D41B}"/>
          </ac:spMkLst>
        </pc:spChg>
        <pc:picChg chg="del">
          <ac:chgData name="紹郁 吳" userId="e3ece5eb2dd9dba5" providerId="LiveId" clId="{360D3073-2300-4778-8DA3-B8E51879A3AB}" dt="2024-12-13T00:53:21.244" v="426" actId="478"/>
          <ac:picMkLst>
            <pc:docMk/>
            <pc:sldMk cId="3922648041" sldId="1263"/>
            <ac:picMk id="7" creationId="{3BEC6617-FC2F-6E7B-7EFB-CE3A9E089D0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2024/12/13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2024/12/13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272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710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966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99A0CC-234E-4A92-447B-239EF7E06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892B3B0E-8687-F96A-87ED-E9E410089C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477A1768-7419-8DA1-403E-C46A6F41D6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7D28C41-77D3-10A9-70B9-B363567B0C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9798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59C2E0-0541-7EA7-1E67-8764BFD4B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DBDCD582-C448-208F-58A0-EED969F12D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8FE212C3-9857-4591-BD8B-8A85E4ECA3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10463A9-430F-BAE8-B7ED-74CE22A03B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092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4074"/>
            <a:ext cx="10515600" cy="4434726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838200" y="5638800"/>
            <a:ext cx="10515600" cy="600825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spcBef>
                <a:spcPts val="0"/>
              </a:spcBef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26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2024/12/13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reurl.cc/XZL1b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wsy0331/SOC-La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/>
              <a:t>進度報告</a:t>
            </a:r>
            <a:br>
              <a:rPr lang="en-US" altLang="zh-TW" sz="4000" b="0" dirty="0"/>
            </a:br>
            <a:r>
              <a:rPr lang="en-US" altLang="zh-TW" sz="5300" b="0" dirty="0"/>
              <a:t>FPGA</a:t>
            </a:r>
            <a:r>
              <a:rPr lang="zh-TW" altLang="en-US" sz="5300" b="0" dirty="0"/>
              <a:t>專案練習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人：吳紹郁</a:t>
            </a:r>
            <a:endParaRPr lang="en-US" altLang="zh-TW" dirty="0"/>
          </a:p>
          <a:p>
            <a:r>
              <a:rPr lang="zh-TW" altLang="en-US" dirty="0"/>
              <a:t>目前成員：吳紹郁</a:t>
            </a:r>
            <a:endParaRPr lang="en-US" altLang="zh-TW" dirty="0"/>
          </a:p>
          <a:p>
            <a:r>
              <a:rPr lang="zh-TW" altLang="en-US" dirty="0"/>
              <a:t>報告日期：</a:t>
            </a:r>
            <a:r>
              <a:rPr lang="en-US" altLang="zh-TW" dirty="0"/>
              <a:t>2024/12/13</a:t>
            </a:r>
          </a:p>
          <a:p>
            <a:r>
              <a:rPr lang="zh-TW" altLang="en-US" dirty="0"/>
              <a:t>開始日期：</a:t>
            </a:r>
            <a:r>
              <a:rPr lang="en-US" altLang="zh-TW"/>
              <a:t>2024/11/22</a:t>
            </a:r>
            <a:endParaRPr lang="en-US" altLang="zh-TW" dirty="0"/>
          </a:p>
          <a:p>
            <a:pPr algn="l"/>
            <a:r>
              <a:rPr lang="zh-TW" altLang="en-US" dirty="0"/>
              <a:t>結束日期：</a:t>
            </a:r>
            <a:r>
              <a:rPr lang="en-US" altLang="zh-TW" dirty="0"/>
              <a:t> 2024/12/13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C698E-5424-D367-1106-834F85B1A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E7899C6-0C64-462F-6C65-DB1FDEA33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系統分析 </a:t>
            </a:r>
            <a:r>
              <a:rPr lang="en-US" altLang="zh-TW" sz="4000" dirty="0"/>
              <a:t>–</a:t>
            </a:r>
            <a:r>
              <a:rPr lang="zh-TW" altLang="en-US" sz="4000" dirty="0"/>
              <a:t> 設定檔 </a:t>
            </a:r>
            <a:r>
              <a:rPr lang="en-US" altLang="zh-TW" sz="4000" dirty="0"/>
              <a:t>(</a:t>
            </a:r>
            <a:r>
              <a:rPr lang="en-US" altLang="zh-TW" sz="4000" dirty="0">
                <a:solidFill>
                  <a:srgbClr val="FF0000"/>
                </a:solidFill>
                <a:highlight>
                  <a:srgbClr val="FFFF00"/>
                </a:highlight>
              </a:rPr>
              <a:t>2024/12/12</a:t>
            </a:r>
            <a:r>
              <a:rPr lang="zh-TW" altLang="en-US" sz="40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F021FB0D-F54E-7C65-A657-2DDE83BE1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517324"/>
              </p:ext>
            </p:extLst>
          </p:nvPr>
        </p:nvGraphicFramePr>
        <p:xfrm>
          <a:off x="2207122" y="2401936"/>
          <a:ext cx="7777755" cy="2595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97824">
                  <a:extLst>
                    <a:ext uri="{9D8B030D-6E8A-4147-A177-3AD203B41FA5}">
                      <a16:colId xmlns:a16="http://schemas.microsoft.com/office/drawing/2014/main" val="3841096235"/>
                    </a:ext>
                  </a:extLst>
                </a:gridCol>
                <a:gridCol w="2461846">
                  <a:extLst>
                    <a:ext uri="{9D8B030D-6E8A-4147-A177-3AD203B41FA5}">
                      <a16:colId xmlns:a16="http://schemas.microsoft.com/office/drawing/2014/main" val="3357338125"/>
                    </a:ext>
                  </a:extLst>
                </a:gridCol>
                <a:gridCol w="4018085">
                  <a:extLst>
                    <a:ext uri="{9D8B030D-6E8A-4147-A177-3AD203B41FA5}">
                      <a16:colId xmlns:a16="http://schemas.microsoft.com/office/drawing/2014/main" val="236494657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zh-TW" altLang="en-US" sz="1400" dirty="0"/>
                        <a:t>狀態描述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556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條件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動作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970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重置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/>
                        <a:t>i_rst</a:t>
                      </a:r>
                      <a:r>
                        <a:rPr lang="en-US" altLang="zh-TW" sz="1400" dirty="0"/>
                        <a:t> = '0'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設定 </a:t>
                      </a:r>
                      <a:r>
                        <a:rPr lang="en-US" altLang="zh-TW" sz="1400" dirty="0"/>
                        <a:t>count1 = "0000"</a:t>
                      </a:r>
                      <a:r>
                        <a:rPr lang="zh-TW" altLang="en-US" sz="1400" dirty="0"/>
                        <a:t>，</a:t>
                      </a:r>
                      <a:r>
                        <a:rPr lang="en-US" altLang="zh-TW" sz="1400" dirty="0"/>
                        <a:t>count2 = "1111"</a:t>
                      </a:r>
                      <a:r>
                        <a:rPr lang="zh-TW" altLang="en-US" sz="1400" dirty="0"/>
                        <a:t>，</a:t>
                      </a:r>
                      <a:r>
                        <a:rPr lang="en-US" altLang="zh-TW" sz="1400" dirty="0"/>
                        <a:t>state = '0'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711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count1 </a:t>
                      </a:r>
                      <a:r>
                        <a:rPr lang="zh-TW" altLang="en-US" sz="1400" dirty="0"/>
                        <a:t>遞增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state = '0' </a:t>
                      </a:r>
                      <a:r>
                        <a:rPr lang="zh-TW" altLang="en-US" sz="1400" dirty="0"/>
                        <a:t>且 </a:t>
                      </a:r>
                      <a:r>
                        <a:rPr lang="en-US" altLang="zh-TW" sz="1400" dirty="0"/>
                        <a:t>count1 &lt; "1111"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增加 </a:t>
                      </a:r>
                      <a:r>
                        <a:rPr lang="en-US" altLang="zh-TW" sz="1400" dirty="0"/>
                        <a:t>count1 </a:t>
                      </a:r>
                      <a:r>
                        <a:rPr lang="zh-TW" altLang="en-US" sz="1400" dirty="0"/>
                        <a:t>的值，</a:t>
                      </a:r>
                      <a:r>
                        <a:rPr lang="en-US" altLang="zh-TW" sz="1400" dirty="0"/>
                        <a:t>count1 + 1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816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切換到 </a:t>
                      </a:r>
                      <a:r>
                        <a:rPr lang="en-US" altLang="zh-TW" sz="1400" dirty="0"/>
                        <a:t>count2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state = '0' </a:t>
                      </a:r>
                      <a:r>
                        <a:rPr lang="zh-TW" altLang="en-US" sz="1400" dirty="0"/>
                        <a:t>且 </a:t>
                      </a:r>
                      <a:r>
                        <a:rPr lang="en-US" altLang="zh-TW" sz="1400" dirty="0"/>
                        <a:t>count1 = "1111"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改變狀態為 </a:t>
                      </a:r>
                      <a:r>
                        <a:rPr lang="en-US" altLang="zh-TW" sz="1400" dirty="0"/>
                        <a:t>state = '1'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244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count2 </a:t>
                      </a:r>
                      <a:r>
                        <a:rPr lang="zh-TW" altLang="en-US" sz="1400" dirty="0"/>
                        <a:t>遞減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state = '1' </a:t>
                      </a:r>
                      <a:r>
                        <a:rPr lang="zh-TW" altLang="en-US" sz="1400" dirty="0"/>
                        <a:t>且 </a:t>
                      </a:r>
                      <a:r>
                        <a:rPr lang="en-US" altLang="zh-TW" sz="1400" dirty="0"/>
                        <a:t>count2 &gt; "0000"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減少 </a:t>
                      </a:r>
                      <a:r>
                        <a:rPr lang="en-US" altLang="zh-TW" sz="1400" dirty="0"/>
                        <a:t>count2 </a:t>
                      </a:r>
                      <a:r>
                        <a:rPr lang="zh-TW" altLang="en-US" sz="1400" dirty="0"/>
                        <a:t>的值，</a:t>
                      </a:r>
                      <a:r>
                        <a:rPr lang="en-US" altLang="zh-TW" sz="1400" dirty="0"/>
                        <a:t>count2 - 1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473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切換到 </a:t>
                      </a:r>
                      <a:r>
                        <a:rPr lang="en-US" altLang="zh-TW" sz="1400" dirty="0"/>
                        <a:t>count1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state = '1' </a:t>
                      </a:r>
                      <a:r>
                        <a:rPr lang="zh-TW" altLang="en-US" sz="1400" dirty="0"/>
                        <a:t>且 </a:t>
                      </a:r>
                      <a:r>
                        <a:rPr lang="en-US" altLang="zh-TW" sz="1400" dirty="0"/>
                        <a:t>count2 = "0000"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改變狀態為 </a:t>
                      </a:r>
                      <a:r>
                        <a:rPr lang="en-US" altLang="zh-TW" sz="1400" dirty="0"/>
                        <a:t>state = '0'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218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3460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06A417-50F8-47FE-50A6-27E210BD0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AC02D62F-2E5F-6F76-F1DE-E89A2259F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(</a:t>
            </a:r>
            <a:r>
              <a:rPr lang="en-US" altLang="zh-TW" sz="4000" dirty="0">
                <a:solidFill>
                  <a:srgbClr val="FF0000"/>
                </a:solidFill>
                <a:highlight>
                  <a:srgbClr val="FFFF00"/>
                </a:highlight>
              </a:rPr>
              <a:t>2024/12/12</a:t>
            </a:r>
            <a:r>
              <a:rPr lang="zh-TW" altLang="en-US" sz="40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696E6B46-8881-9CC7-E48E-259FB306DE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8"/>
          <a:stretch/>
        </p:blipFill>
        <p:spPr>
          <a:xfrm>
            <a:off x="838200" y="1365815"/>
            <a:ext cx="3676538" cy="2228312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E959026D-AE43-5AEF-8446-EB4D9FA1C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94127"/>
            <a:ext cx="3991908" cy="2659226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E15DE85E-DF25-3039-76D1-4F258EE75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456" y="1465663"/>
            <a:ext cx="5296639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097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zh-TW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週進度項目</a:t>
            </a:r>
            <a:r>
              <a:rPr lang="zh-TW" altLang="en-US" sz="3200" dirty="0"/>
              <a:t> </a:t>
            </a:r>
            <a:r>
              <a:rPr lang="en-US" altLang="zh-TW" sz="3200" dirty="0"/>
              <a:t>(</a:t>
            </a:r>
            <a:r>
              <a:rPr lang="en-US" altLang="zh-TW" sz="3200" dirty="0">
                <a:solidFill>
                  <a:srgbClr val="FF0000"/>
                </a:solidFill>
                <a:highlight>
                  <a:srgbClr val="FFFF00"/>
                </a:highlight>
              </a:rPr>
              <a:t>2024/12/12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3CFED33-EA00-468A-7CDC-116DA6DC4C6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5313"/>
          <a:stretch/>
        </p:blipFill>
        <p:spPr>
          <a:xfrm>
            <a:off x="0" y="2501418"/>
            <a:ext cx="12107008" cy="284789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E972239-8E7B-9304-F562-93B29E5C4C3B}"/>
              </a:ext>
            </a:extLst>
          </p:cNvPr>
          <p:cNvSpPr/>
          <p:nvPr/>
        </p:nvSpPr>
        <p:spPr>
          <a:xfrm>
            <a:off x="2417885" y="1978268"/>
            <a:ext cx="3273545" cy="29014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5D63242-309D-7960-0A36-D498080E488E}"/>
              </a:ext>
            </a:extLst>
          </p:cNvPr>
          <p:cNvSpPr txBox="1"/>
          <p:nvPr/>
        </p:nvSpPr>
        <p:spPr>
          <a:xfrm>
            <a:off x="3219632" y="2055177"/>
            <a:ext cx="167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Count1</a:t>
            </a:r>
            <a:r>
              <a:rPr lang="zh-TW" altLang="en-US" dirty="0"/>
              <a:t>上數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BC13F80-E92B-AB09-1006-E6A97ADD7903}"/>
              </a:ext>
            </a:extLst>
          </p:cNvPr>
          <p:cNvSpPr/>
          <p:nvPr/>
        </p:nvSpPr>
        <p:spPr>
          <a:xfrm>
            <a:off x="5691431" y="1978269"/>
            <a:ext cx="3021746" cy="290146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B4983B3-CD9C-327F-27E7-5C0DBD286A87}"/>
              </a:ext>
            </a:extLst>
          </p:cNvPr>
          <p:cNvSpPr txBox="1"/>
          <p:nvPr/>
        </p:nvSpPr>
        <p:spPr>
          <a:xfrm>
            <a:off x="6367279" y="2055178"/>
            <a:ext cx="167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Count2</a:t>
            </a:r>
            <a:r>
              <a:rPr lang="zh-TW" altLang="en-US" dirty="0"/>
              <a:t>下數</a:t>
            </a:r>
          </a:p>
        </p:txBody>
      </p:sp>
    </p:spTree>
    <p:extLst>
      <p:ext uri="{BB962C8B-B14F-4D97-AF65-F5344CB8AC3E}">
        <p14:creationId xmlns:p14="http://schemas.microsoft.com/office/powerpoint/2010/main" val="2648098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2D091-C677-E896-9DB0-C51DB34FD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418DAC27-6627-991E-7601-896B5D14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(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 descr="一張含有 文字, 螢幕擷取畫面, 軟體, 陳列 的圖片&#10;&#10;自動產生的描述">
            <a:extLst>
              <a:ext uri="{FF2B5EF4-FFF2-40B4-BE49-F238E27FC236}">
                <a16:creationId xmlns:a16="http://schemas.microsoft.com/office/drawing/2014/main" id="{0A70996A-E313-C32E-2CF9-D81F4B9027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881" y="1838975"/>
            <a:ext cx="7570238" cy="397207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9DCA96C-B26F-9D03-4F87-AB9F2BA6EA5A}"/>
              </a:ext>
            </a:extLst>
          </p:cNvPr>
          <p:cNvSpPr txBox="1"/>
          <p:nvPr/>
        </p:nvSpPr>
        <p:spPr>
          <a:xfrm>
            <a:off x="838200" y="1222310"/>
            <a:ext cx="544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180000">
              <a:buFont typeface="Arial" panose="020B0604020202020204" pitchFamily="34" charset="0"/>
              <a:buChar char="•"/>
            </a:pPr>
            <a:r>
              <a:rPr lang="en-US" altLang="zh-TW" dirty="0"/>
              <a:t>Q1</a:t>
            </a:r>
            <a:r>
              <a:rPr lang="zh-TW" altLang="en-US" dirty="0"/>
              <a:t>：製作第三題時，可以上數，無法下數。</a:t>
            </a:r>
            <a:r>
              <a:rPr lang="en-US" altLang="zh-TW" dirty="0"/>
              <a:t> [</a:t>
            </a:r>
            <a:r>
              <a:rPr lang="zh-TW" altLang="en-US" dirty="0"/>
              <a:t>圖</a:t>
            </a:r>
            <a:r>
              <a:rPr lang="en-US" altLang="zh-TW" dirty="0"/>
              <a:t>1]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3AA481C-0993-4C4E-8CBF-0DF96587261C}"/>
              </a:ext>
            </a:extLst>
          </p:cNvPr>
          <p:cNvSpPr txBox="1"/>
          <p:nvPr/>
        </p:nvSpPr>
        <p:spPr>
          <a:xfrm>
            <a:off x="5206333" y="5811051"/>
            <a:ext cx="1779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5750"/>
            <a:r>
              <a:rPr lang="zh-TW" altLang="en-US" dirty="0"/>
              <a:t>圖 </a:t>
            </a:r>
            <a:r>
              <a:rPr lang="en-US" altLang="zh-TW" dirty="0"/>
              <a:t>1 . </a:t>
            </a:r>
            <a:r>
              <a:rPr lang="zh-TW" altLang="en-US" dirty="0"/>
              <a:t>語法錯誤</a:t>
            </a:r>
          </a:p>
        </p:txBody>
      </p:sp>
    </p:spTree>
    <p:extLst>
      <p:ext uri="{BB962C8B-B14F-4D97-AF65-F5344CB8AC3E}">
        <p14:creationId xmlns:p14="http://schemas.microsoft.com/office/powerpoint/2010/main" val="3922648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B211D7-7733-D250-8AB8-6403F0656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977E342-0EE6-70A8-30CB-4567FF119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(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9A91685-570D-80FE-FD3C-E43B8F3D7F6B}"/>
              </a:ext>
            </a:extLst>
          </p:cNvPr>
          <p:cNvSpPr txBox="1"/>
          <p:nvPr/>
        </p:nvSpPr>
        <p:spPr>
          <a:xfrm>
            <a:off x="838200" y="2204881"/>
            <a:ext cx="5782407" cy="1709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指「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std_logic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的型別與字串文字類型不匹配」。具體來說，在 VHDL 中，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std_logic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是一個單位元的資料型別，而字串（如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"00"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或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"01"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）是多位元組成的類型，兩者不能直接比較或賦值。 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76ED567-3830-4C2A-EEBF-0249A90A120C}"/>
              </a:ext>
            </a:extLst>
          </p:cNvPr>
          <p:cNvSpPr txBox="1"/>
          <p:nvPr/>
        </p:nvSpPr>
        <p:spPr>
          <a:xfrm>
            <a:off x="838200" y="1460337"/>
            <a:ext cx="1215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5750"/>
            <a:r>
              <a:rPr lang="zh-TW" altLang="en-US" dirty="0"/>
              <a:t>解決辦法</a:t>
            </a:r>
          </a:p>
        </p:txBody>
      </p:sp>
    </p:spTree>
    <p:extLst>
      <p:ext uri="{BB962C8B-B14F-4D97-AF65-F5344CB8AC3E}">
        <p14:creationId xmlns:p14="http://schemas.microsoft.com/office/powerpoint/2010/main" val="895262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endParaRPr lang="zh-TW" altLang="en-US" dirty="0"/>
          </a:p>
          <a:p>
            <a:endParaRPr lang="zh-TW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E4A1C04-72D4-2DFD-574E-EA745CC61C55}"/>
              </a:ext>
            </a:extLst>
          </p:cNvPr>
          <p:cNvSpPr txBox="1"/>
          <p:nvPr/>
        </p:nvSpPr>
        <p:spPr>
          <a:xfrm>
            <a:off x="838200" y="1225531"/>
            <a:ext cx="95894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dirty="0"/>
              <a:t>VHDL</a:t>
            </a:r>
            <a:r>
              <a:rPr lang="zh-TW" altLang="en-US" dirty="0"/>
              <a:t>中使用 </a:t>
            </a:r>
            <a:r>
              <a:rPr lang="en-US" altLang="zh-TW" dirty="0"/>
              <a:t>Case-When </a:t>
            </a:r>
            <a:r>
              <a:rPr lang="zh-TW" altLang="en-US" dirty="0"/>
              <a:t>語句。</a:t>
            </a:r>
            <a:r>
              <a:rPr lang="en-US" altLang="zh-TW" dirty="0">
                <a:cs typeface="Times New Roman" panose="02020603050405020304" pitchFamily="18" charset="0"/>
                <a:hlinkClick r:id="rId2"/>
              </a:rPr>
              <a:t>https://reurl.cc/XZL1b7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endParaRPr lang="zh-TW" altLang="en-US" dirty="0"/>
          </a:p>
          <a:p>
            <a:endParaRPr lang="zh-TW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10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Git (2024/11/18)</a:t>
            </a:r>
            <a:endParaRPr lang="zh-TW" altLang="en-US" dirty="0"/>
          </a:p>
        </p:txBody>
      </p:sp>
      <p:pic>
        <p:nvPicPr>
          <p:cNvPr id="4" name="圖片 3">
            <a:hlinkClick r:id="rId2"/>
            <a:extLst>
              <a:ext uri="{FF2B5EF4-FFF2-40B4-BE49-F238E27FC236}">
                <a16:creationId xmlns:a16="http://schemas.microsoft.com/office/drawing/2014/main" id="{66A31200-90F1-3D94-3B2A-969E49DA7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823" y="1263226"/>
            <a:ext cx="9806354" cy="487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4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2880946" cy="503777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b="1" dirty="0"/>
              <a:t>十一月：</a:t>
            </a:r>
            <a:endParaRPr lang="en-US" altLang="zh-TW" b="1" dirty="0"/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zh-TW" b="1" dirty="0"/>
              <a:t>2024/11/10~2024/11/16</a:t>
            </a:r>
            <a:r>
              <a:rPr lang="zh-TW" altLang="en-US" b="1" dirty="0"/>
              <a:t>：                </a:t>
            </a:r>
            <a:endParaRPr lang="en-US" altLang="zh-TW" b="1" dirty="0"/>
          </a:p>
          <a:p>
            <a:pPr marL="0" lvl="1" indent="0">
              <a:lnSpc>
                <a:spcPct val="150000"/>
              </a:lnSpc>
              <a:buNone/>
            </a:pPr>
            <a:r>
              <a:rPr lang="zh-TW" altLang="en-US" dirty="0"/>
              <a:t>理解計數器的動作原理</a:t>
            </a:r>
            <a:endParaRPr lang="en-US" altLang="zh-TW" dirty="0"/>
          </a:p>
          <a:p>
            <a:pPr marL="0" lvl="1" indent="0">
              <a:lnSpc>
                <a:spcPct val="150000"/>
              </a:lnSpc>
              <a:buNone/>
            </a:pPr>
            <a:r>
              <a:rPr lang="zh-TW" altLang="en-US" dirty="0"/>
              <a:t>查詢相關計數器的資料</a:t>
            </a:r>
            <a:endParaRPr lang="en-US" altLang="zh-TW" dirty="0"/>
          </a:p>
          <a:p>
            <a:pPr marL="0" lvl="1" indent="0">
              <a:lnSpc>
                <a:spcPct val="150000"/>
              </a:lnSpc>
              <a:buNone/>
            </a:pPr>
            <a:r>
              <a:rPr lang="zh-TW" altLang="en-US" dirty="0"/>
              <a:t>完成第一題</a:t>
            </a:r>
            <a:endParaRPr lang="en-US" altLang="zh-TW" dirty="0"/>
          </a:p>
          <a:p>
            <a:pPr marL="0" lvl="1" indent="0">
              <a:lnSpc>
                <a:spcPct val="150000"/>
              </a:lnSpc>
              <a:buNone/>
            </a:pPr>
            <a:r>
              <a:rPr lang="zh-TW" altLang="en-US" dirty="0"/>
              <a:t>完成第一題的簡報內容</a:t>
            </a:r>
            <a:endParaRPr lang="en-US" altLang="zh-TW" dirty="0"/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zh-TW" b="1" dirty="0"/>
              <a:t>2024/11/17~2024/11/22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pPr marL="0" lvl="1" indent="0">
              <a:lnSpc>
                <a:spcPct val="150000"/>
              </a:lnSpc>
              <a:buNone/>
            </a:pPr>
            <a:r>
              <a:rPr lang="zh-TW" altLang="en-US" dirty="0"/>
              <a:t>計數器的上下限原理</a:t>
            </a:r>
            <a:endParaRPr lang="en-US" altLang="zh-TW" dirty="0"/>
          </a:p>
          <a:p>
            <a:pPr marL="0" lvl="1" indent="0">
              <a:lnSpc>
                <a:spcPct val="150000"/>
              </a:lnSpc>
              <a:buNone/>
            </a:pPr>
            <a:r>
              <a:rPr lang="zh-TW" altLang="en-US" dirty="0"/>
              <a:t>查詢</a:t>
            </a:r>
            <a:r>
              <a:rPr lang="en-US" altLang="zh-TW" dirty="0"/>
              <a:t>8</a:t>
            </a:r>
            <a:r>
              <a:rPr lang="zh-TW" altLang="en-US" dirty="0"/>
              <a:t>位元的寫法</a:t>
            </a:r>
            <a:endParaRPr lang="en-US" altLang="zh-TW" dirty="0"/>
          </a:p>
          <a:p>
            <a:pPr marL="0" lvl="1" indent="0">
              <a:lnSpc>
                <a:spcPct val="150000"/>
              </a:lnSpc>
              <a:buNone/>
            </a:pPr>
            <a:r>
              <a:rPr lang="zh-TW" altLang="en-US" dirty="0"/>
              <a:t>先用出上數，在用下數</a:t>
            </a:r>
            <a:endParaRPr lang="en-US" altLang="zh-TW" dirty="0"/>
          </a:p>
          <a:p>
            <a:pPr marL="0" lvl="1" indent="0">
              <a:lnSpc>
                <a:spcPct val="150000"/>
              </a:lnSpc>
              <a:buNone/>
            </a:pPr>
            <a:r>
              <a:rPr lang="zh-TW" altLang="en-US" dirty="0"/>
              <a:t>完成第二題</a:t>
            </a:r>
            <a:endParaRPr lang="en-US" altLang="zh-TW" dirty="0"/>
          </a:p>
          <a:p>
            <a:pPr marL="0" lvl="1" indent="0">
              <a:lnSpc>
                <a:spcPct val="150000"/>
              </a:lnSpc>
              <a:buNone/>
            </a:pPr>
            <a:r>
              <a:rPr lang="zh-TW" altLang="en-US" dirty="0"/>
              <a:t>做完相關簡報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B133388-F8E4-0268-9856-47FFBC6F8D17}"/>
              </a:ext>
            </a:extLst>
          </p:cNvPr>
          <p:cNvSpPr txBox="1"/>
          <p:nvPr/>
        </p:nvSpPr>
        <p:spPr>
          <a:xfrm>
            <a:off x="3834983" y="1629382"/>
            <a:ext cx="3102322" cy="79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2024/11/23~2024/11/30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理解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AOV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743728C-3C4B-2D60-C12D-35E20B261C51}"/>
              </a:ext>
            </a:extLst>
          </p:cNvPr>
          <p:cNvSpPr txBox="1"/>
          <p:nvPr/>
        </p:nvSpPr>
        <p:spPr>
          <a:xfrm>
            <a:off x="7016435" y="1201850"/>
            <a:ext cx="2791485" cy="3465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十二月</a:t>
            </a:r>
            <a:r>
              <a:rPr lang="zh-TW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>
              <a:lnSpc>
                <a:spcPct val="150000"/>
              </a:lnSpc>
            </a:pP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2024/12/01~2024/12/07</a:t>
            </a:r>
            <a:r>
              <a:rPr lang="zh-TW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  <a:p>
            <a:pPr algn="l"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完成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AOV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</a:p>
          <a:p>
            <a:pPr algn="l">
              <a:lnSpc>
                <a:spcPct val="150000"/>
              </a:lnSpc>
            </a:pP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2024/12/08~2024/12/12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  <a:p>
            <a:pPr algn="l"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完成架構圖</a:t>
            </a:r>
          </a:p>
          <a:p>
            <a:pPr algn="l"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完成時序圖</a:t>
            </a:r>
          </a:p>
          <a:p>
            <a:pPr algn="l"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完成程式與簡報</a:t>
            </a:r>
          </a:p>
          <a:p>
            <a:pPr algn="l">
              <a:lnSpc>
                <a:spcPct val="150000"/>
              </a:lnSpc>
            </a:pPr>
            <a:endParaRPr lang="en-US" altLang="zh-TW" dirty="0"/>
          </a:p>
          <a:p>
            <a:pPr algn="l">
              <a:lnSpc>
                <a:spcPct val="150000"/>
              </a:lnSpc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8206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進度統整</a:t>
            </a:r>
          </a:p>
        </p:txBody>
      </p:sp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A378B30B-4458-4F5F-A010-843A622DFCA2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3777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TW" altLang="en-US" b="1" dirty="0"/>
              <a:t>十一月：</a:t>
            </a:r>
            <a:endParaRPr lang="en-US" altLang="zh-TW" b="1" dirty="0"/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zh-TW" b="1" dirty="0"/>
              <a:t>2024/11/10~2024/11/16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pPr marL="0" lvl="1" indent="0">
              <a:lnSpc>
                <a:spcPct val="150000"/>
              </a:lnSpc>
              <a:buNone/>
            </a:pPr>
            <a:r>
              <a:rPr lang="zh-TW" altLang="en-US" dirty="0"/>
              <a:t>完成第一題</a:t>
            </a:r>
            <a:endParaRPr lang="en-US" altLang="zh-TW" dirty="0"/>
          </a:p>
          <a:p>
            <a:pPr marL="0" lvl="1" indent="0">
              <a:lnSpc>
                <a:spcPct val="150000"/>
              </a:lnSpc>
              <a:buNone/>
            </a:pPr>
            <a:r>
              <a:rPr lang="zh-TW" altLang="en-US" dirty="0"/>
              <a:t>完成第一題的簡報內容</a:t>
            </a:r>
            <a:endParaRPr lang="en-US" altLang="zh-TW" dirty="0"/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zh-TW" b="1" dirty="0"/>
              <a:t>2024/11/17~2024/11/22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pPr marL="0" lvl="1" indent="0">
              <a:lnSpc>
                <a:spcPct val="150000"/>
              </a:lnSpc>
              <a:buNone/>
            </a:pPr>
            <a:r>
              <a:rPr lang="zh-TW" altLang="en-US" dirty="0"/>
              <a:t>完成第二題</a:t>
            </a:r>
            <a:endParaRPr lang="en-US" altLang="zh-TW" dirty="0"/>
          </a:p>
          <a:p>
            <a:pPr marL="0" lvl="1" indent="0">
              <a:lnSpc>
                <a:spcPct val="150000"/>
              </a:lnSpc>
              <a:buNone/>
            </a:pPr>
            <a:r>
              <a:rPr lang="zh-TW" altLang="en-US" dirty="0"/>
              <a:t>做完相關簡報</a:t>
            </a:r>
            <a:endParaRPr lang="en-US" altLang="zh-TW" dirty="0"/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zh-TW" b="1" dirty="0"/>
              <a:t>2024/11/23~2024/11/30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pPr marL="0" lvl="1" indent="0">
              <a:lnSpc>
                <a:spcPct val="150000"/>
              </a:lnSpc>
              <a:buNone/>
            </a:pPr>
            <a:r>
              <a:rPr lang="zh-TW" altLang="en-US" dirty="0"/>
              <a:t>理解</a:t>
            </a:r>
            <a:r>
              <a:rPr lang="en-US" altLang="zh-TW" dirty="0"/>
              <a:t>AOV</a:t>
            </a:r>
            <a:r>
              <a:rPr lang="zh-TW" altLang="en-US" dirty="0"/>
              <a:t>圖的畫法</a:t>
            </a:r>
            <a:endParaRPr lang="en-US" altLang="zh-TW" dirty="0"/>
          </a:p>
          <a:p>
            <a:pPr marL="0" lvl="1" indent="0">
              <a:lnSpc>
                <a:spcPct val="150000"/>
              </a:lnSpc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8429B9D-16C4-55EE-AAE0-37201F6CE25F}"/>
              </a:ext>
            </a:extLst>
          </p:cNvPr>
          <p:cNvSpPr txBox="1"/>
          <p:nvPr/>
        </p:nvSpPr>
        <p:spPr>
          <a:xfrm>
            <a:off x="3806494" y="1201850"/>
            <a:ext cx="2841297" cy="1899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TW" altLang="en-US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十二月：</a:t>
            </a:r>
          </a:p>
          <a:p>
            <a:pPr algn="l">
              <a:lnSpc>
                <a:spcPct val="150000"/>
              </a:lnSpc>
            </a:pP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2024/12/01~2024/12/07</a:t>
            </a:r>
            <a:r>
              <a:rPr lang="zh-TW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TW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完成流程圖</a:t>
            </a:r>
          </a:p>
          <a:p>
            <a:pPr algn="l">
              <a:lnSpc>
                <a:spcPct val="150000"/>
              </a:lnSpc>
            </a:pP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2024/12/08~2024/12/12</a:t>
            </a:r>
            <a:r>
              <a:rPr lang="zh-TW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TW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完成第二題</a:t>
            </a:r>
          </a:p>
        </p:txBody>
      </p:sp>
    </p:spTree>
    <p:extLst>
      <p:ext uri="{BB962C8B-B14F-4D97-AF65-F5344CB8AC3E}">
        <p14:creationId xmlns:p14="http://schemas.microsoft.com/office/powerpoint/2010/main" val="673396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r>
              <a:rPr lang="en-US" altLang="zh-TW" dirty="0" err="1">
                <a:solidFill>
                  <a:srgbClr val="FF0000"/>
                </a:solidFill>
              </a:rPr>
              <a:t>Vivado</a:t>
            </a:r>
            <a:r>
              <a:rPr lang="en-US" altLang="zh-TW" dirty="0">
                <a:solidFill>
                  <a:srgbClr val="FF0000"/>
                </a:solidFill>
              </a:rPr>
              <a:t> 2018.3</a:t>
            </a: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軟體需求 </a:t>
            </a:r>
            <a:r>
              <a:rPr lang="en-US" altLang="zh-TW" sz="3600" dirty="0"/>
              <a:t>(</a:t>
            </a:r>
            <a:r>
              <a:rPr lang="en-US" altLang="zh-TW" sz="3600" dirty="0">
                <a:solidFill>
                  <a:srgbClr val="FF0000"/>
                </a:solidFill>
                <a:highlight>
                  <a:srgbClr val="FFFF00"/>
                </a:highlight>
              </a:rPr>
              <a:t>2024/12/10</a:t>
            </a:r>
            <a:r>
              <a:rPr lang="zh-TW" altLang="en-US" sz="36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90588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模組列表 </a:t>
            </a:r>
            <a:r>
              <a:rPr lang="en-US" altLang="zh-TW" sz="4000" dirty="0"/>
              <a:t>(</a:t>
            </a:r>
            <a:r>
              <a:rPr lang="en-US" altLang="zh-TW" sz="4000" dirty="0">
                <a:solidFill>
                  <a:srgbClr val="FF0000"/>
                </a:solidFill>
                <a:highlight>
                  <a:srgbClr val="FFFF00"/>
                </a:highlight>
              </a:rPr>
              <a:t>2024/12/10</a:t>
            </a:r>
            <a:r>
              <a:rPr lang="zh-TW" altLang="en-US" sz="40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4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開源</a:t>
            </a:r>
            <a:r>
              <a:rPr lang="en-US" altLang="zh-TW" dirty="0">
                <a:solidFill>
                  <a:srgbClr val="FF0000"/>
                </a:solidFill>
              </a:rPr>
              <a:t>library</a:t>
            </a:r>
          </a:p>
          <a:p>
            <a:endParaRPr lang="en-US" altLang="zh-TW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use IEEE.std_logic_1164.all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：</a:t>
            </a:r>
            <a:r>
              <a:rPr lang="zh-TW" altLang="zh-TW" dirty="0"/>
              <a:t>提供了與std_logic及std_logic_vector相關的資料型別和運算操作。 </a:t>
            </a:r>
            <a:endParaRPr lang="en-US" altLang="zh-TW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use </a:t>
            </a:r>
            <a:r>
              <a:rPr lang="en-US" altLang="zh-TW" dirty="0" err="1">
                <a:solidFill>
                  <a:srgbClr val="FF0000"/>
                </a:solidFill>
              </a:rPr>
              <a:t>IEEE.numeric_std.all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：提供的數值標準程式庫，專門用於進行數值運算。</a:t>
            </a:r>
            <a:endParaRPr lang="en-US" altLang="zh-TW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use </a:t>
            </a:r>
            <a:r>
              <a:rPr lang="en-US" altLang="zh-TW" dirty="0" err="1">
                <a:solidFill>
                  <a:srgbClr val="FF0000"/>
                </a:solidFill>
              </a:rPr>
              <a:t>IEEE.std_logic_unsigned.all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：提供了一些方便的數值運算功能，主要處理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std_logic_vector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的無號數操作。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203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93A649-72DA-D135-AD26-8FB420B9C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153A9E1-BE75-6F4B-A3B6-EDF0C1801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系統流程圖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2024/12/12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3" name="圖片 2" descr="一張含有 圖表, 圓形, 寫生, 圖畫 的圖片&#10;&#10;自動產生的描述">
            <a:extLst>
              <a:ext uri="{FF2B5EF4-FFF2-40B4-BE49-F238E27FC236}">
                <a16:creationId xmlns:a16="http://schemas.microsoft.com/office/drawing/2014/main" id="{0106806F-B925-221A-848A-F4E1E2F1B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950" y="2174032"/>
            <a:ext cx="9116100" cy="389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34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00F6B-6B7A-43BE-C7BE-633D19517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519EBAAE-5E99-A80C-6ABD-6B2E05D89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時序圖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2024/12/12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8" name="圖片 7" descr="一張含有 文字, 螢幕擷取畫面, 圖表, 數字 的圖片&#10;&#10;自動產生的描述">
            <a:extLst>
              <a:ext uri="{FF2B5EF4-FFF2-40B4-BE49-F238E27FC236}">
                <a16:creationId xmlns:a16="http://schemas.microsoft.com/office/drawing/2014/main" id="{DF1A31B3-8635-F5D6-4912-2E27DA15B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675" y="1305568"/>
            <a:ext cx="7746650" cy="484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43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系統分析 </a:t>
            </a:r>
            <a:r>
              <a:rPr lang="en-US" altLang="zh-TW" sz="4000" dirty="0"/>
              <a:t>–</a:t>
            </a:r>
            <a:r>
              <a:rPr lang="zh-TW" altLang="en-US" sz="4000" dirty="0"/>
              <a:t> 設定檔 </a:t>
            </a:r>
            <a:r>
              <a:rPr lang="en-US" altLang="zh-TW" sz="4000" dirty="0"/>
              <a:t>(</a:t>
            </a:r>
            <a:r>
              <a:rPr lang="en-US" altLang="zh-TW" sz="4000" dirty="0">
                <a:solidFill>
                  <a:srgbClr val="FF0000"/>
                </a:solidFill>
                <a:highlight>
                  <a:srgbClr val="FFFF00"/>
                </a:highlight>
              </a:rPr>
              <a:t>2024/12/12</a:t>
            </a:r>
            <a:r>
              <a:rPr lang="zh-TW" altLang="en-US" sz="40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5E047A7D-D879-2BC6-0267-502345BD5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851140"/>
              </p:ext>
            </p:extLst>
          </p:nvPr>
        </p:nvGraphicFramePr>
        <p:xfrm>
          <a:off x="2671195" y="1277245"/>
          <a:ext cx="6849607" cy="2225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841096235"/>
                    </a:ext>
                  </a:extLst>
                </a:gridCol>
                <a:gridCol w="1059384">
                  <a:extLst>
                    <a:ext uri="{9D8B030D-6E8A-4147-A177-3AD203B41FA5}">
                      <a16:colId xmlns:a16="http://schemas.microsoft.com/office/drawing/2014/main" val="3357338125"/>
                    </a:ext>
                  </a:extLst>
                </a:gridCol>
                <a:gridCol w="1679331">
                  <a:extLst>
                    <a:ext uri="{9D8B030D-6E8A-4147-A177-3AD203B41FA5}">
                      <a16:colId xmlns:a16="http://schemas.microsoft.com/office/drawing/2014/main" val="2364946573"/>
                    </a:ext>
                  </a:extLst>
                </a:gridCol>
                <a:gridCol w="3094892">
                  <a:extLst>
                    <a:ext uri="{9D8B030D-6E8A-4147-A177-3AD203B41FA5}">
                      <a16:colId xmlns:a16="http://schemas.microsoft.com/office/drawing/2014/main" val="1427568505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zh-TW" altLang="en-US" sz="1400" dirty="0"/>
                        <a:t>輸入 </a:t>
                      </a:r>
                      <a:r>
                        <a:rPr lang="en-US" altLang="zh-TW" sz="1400" dirty="0"/>
                        <a:t>/</a:t>
                      </a:r>
                      <a:r>
                        <a:rPr lang="zh-TW" altLang="en-US" sz="1400" dirty="0"/>
                        <a:t> 輸出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556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輸入 </a:t>
                      </a:r>
                      <a:r>
                        <a:rPr lang="en-US" altLang="zh-TW" sz="1400" dirty="0"/>
                        <a:t>/</a:t>
                      </a:r>
                      <a:r>
                        <a:rPr lang="zh-TW" altLang="en-US" sz="1400" dirty="0"/>
                        <a:t> 輸出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資料型別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970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err="1"/>
                        <a:t>i_clk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STD_LOGIC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系統時鐘訊號，用於驅動計數器運作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711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err="1"/>
                        <a:t>i_rst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STD_LOGIC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重置信號，重置狀態機與計數器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816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o_count1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輸出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STD_LOGIC_VECTOR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當前第一個計數器的計數值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244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o_count2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輸出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STD_LOGIC_VECTOR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當前第二個計數器的計數值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473611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5CC9706-5D8B-D57E-6636-DE44EA091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357403"/>
              </p:ext>
            </p:extLst>
          </p:nvPr>
        </p:nvGraphicFramePr>
        <p:xfrm>
          <a:off x="2619129" y="4048190"/>
          <a:ext cx="6953738" cy="1854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72745">
                  <a:extLst>
                    <a:ext uri="{9D8B030D-6E8A-4147-A177-3AD203B41FA5}">
                      <a16:colId xmlns:a16="http://schemas.microsoft.com/office/drawing/2014/main" val="2451428882"/>
                    </a:ext>
                  </a:extLst>
                </a:gridCol>
                <a:gridCol w="1696915">
                  <a:extLst>
                    <a:ext uri="{9D8B030D-6E8A-4147-A177-3AD203B41FA5}">
                      <a16:colId xmlns:a16="http://schemas.microsoft.com/office/drawing/2014/main" val="952354555"/>
                    </a:ext>
                  </a:extLst>
                </a:gridCol>
                <a:gridCol w="4484078">
                  <a:extLst>
                    <a:ext uri="{9D8B030D-6E8A-4147-A177-3AD203B41FA5}">
                      <a16:colId xmlns:a16="http://schemas.microsoft.com/office/drawing/2014/main" val="634862370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zh-TW" altLang="en-US" sz="1400" dirty="0"/>
                        <a:t>內部信號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227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資料型別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490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count1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STD_LOGIC_VECTOR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儲存第一個計數器的當前計數值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06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count2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STD_LOGIC_VECTOR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儲存第二個計數器的當前計數值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423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state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STD_LOGIC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狀態機狀態，</a:t>
                      </a:r>
                      <a:r>
                        <a:rPr lang="en-US" altLang="zh-TW" sz="1400" dirty="0"/>
                        <a:t>'0' </a:t>
                      </a:r>
                      <a:r>
                        <a:rPr lang="zh-TW" altLang="en-US" sz="1400" dirty="0"/>
                        <a:t>表示 </a:t>
                      </a:r>
                      <a:r>
                        <a:rPr lang="en-US" altLang="zh-TW" sz="1400" dirty="0"/>
                        <a:t>count1 </a:t>
                      </a:r>
                      <a:r>
                        <a:rPr lang="zh-TW" altLang="en-US" sz="1400" dirty="0"/>
                        <a:t>運作，</a:t>
                      </a:r>
                      <a:r>
                        <a:rPr lang="en-US" altLang="zh-TW" sz="1400" dirty="0"/>
                        <a:t>'1' </a:t>
                      </a:r>
                      <a:r>
                        <a:rPr lang="zh-TW" altLang="en-US" sz="1400" dirty="0"/>
                        <a:t>表示 </a:t>
                      </a:r>
                      <a:r>
                        <a:rPr lang="en-US" altLang="zh-TW" sz="1400" dirty="0"/>
                        <a:t>count2 </a:t>
                      </a:r>
                      <a:r>
                        <a:rPr lang="zh-TW" altLang="en-US" sz="1400" dirty="0"/>
                        <a:t>運作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441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2779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84904</TotalTime>
  <Words>683</Words>
  <Application>Microsoft Office PowerPoint</Application>
  <PresentationFormat>寬螢幕</PresentationFormat>
  <Paragraphs>127</Paragraphs>
  <Slides>15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Arial Unicode MS</vt:lpstr>
      <vt:lpstr>標楷體</vt:lpstr>
      <vt:lpstr>Arial</vt:lpstr>
      <vt:lpstr>Calibri</vt:lpstr>
      <vt:lpstr>Times New Roman</vt:lpstr>
      <vt:lpstr>Office 佈景主題</vt:lpstr>
      <vt:lpstr>進度報告 FPGA專案練習</vt:lpstr>
      <vt:lpstr>控管記錄 - Git (2024/11/18)</vt:lpstr>
      <vt:lpstr>當週進度</vt:lpstr>
      <vt:lpstr>進度統整</vt:lpstr>
      <vt:lpstr>需求列表 – 軟體需求 (2024/12/10更新)</vt:lpstr>
      <vt:lpstr>模組列表 (2024/12/10更新)</vt:lpstr>
      <vt:lpstr>系統分析 – 系統流程圖 (2024/12/12更新)</vt:lpstr>
      <vt:lpstr>系統分析 – 時序圖 (2024/12/12更新)</vt:lpstr>
      <vt:lpstr>系統分析 – 設定檔 (2024/12/12更新)</vt:lpstr>
      <vt:lpstr>系統分析 – 設定檔 (2024/12/12更新)</vt:lpstr>
      <vt:lpstr>專案架構圖 (2024/12/12更新)</vt:lpstr>
      <vt:lpstr>成果展示 – 週進度項目 (2024/12/12)</vt:lpstr>
      <vt:lpstr>問題記錄 (軟體問題)</vt:lpstr>
      <vt:lpstr>問題記錄 (軟體問題)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紹郁 吳</cp:lastModifiedBy>
  <cp:revision>3154</cp:revision>
  <dcterms:created xsi:type="dcterms:W3CDTF">2019-03-11T13:47:46Z</dcterms:created>
  <dcterms:modified xsi:type="dcterms:W3CDTF">2024-12-13T06:45:22Z</dcterms:modified>
</cp:coreProperties>
</file>