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57" r:id="rId9"/>
    <p:sldId id="1256" r:id="rId10"/>
    <p:sldId id="1258" r:id="rId11"/>
    <p:sldId id="1147" r:id="rId12"/>
    <p:sldId id="1262" r:id="rId13"/>
    <p:sldId id="1260" r:id="rId14"/>
    <p:sldId id="1136" r:id="rId15"/>
    <p:sldId id="1261" r:id="rId16"/>
    <p:sldId id="1143" r:id="rId17"/>
    <p:sldId id="1259" r:id="rId18"/>
    <p:sldId id="302" r:id="rId19"/>
    <p:sldId id="1263" r:id="rId20"/>
    <p:sldId id="2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7"/>
            <p14:sldId id="1256"/>
            <p14:sldId id="1258"/>
            <p14:sldId id="1147"/>
            <p14:sldId id="1262"/>
            <p14:sldId id="1260"/>
          </p14:sldIdLst>
        </p14:section>
        <p14:section name="專案架構" id="{1EBCE073-09FA-4CD3-BDCF-56A4EDB986FF}">
          <p14:sldIdLst>
            <p14:sldId id="1136"/>
            <p14:sldId id="1261"/>
          </p14:sldIdLst>
        </p14:section>
        <p14:section name="成果展示(yyyy/mm/dd)" id="{70DC3051-68F9-4DEC-9A31-AFAFBB0B0227}">
          <p14:sldIdLst>
            <p14:sldId id="1143"/>
            <p14:sldId id="1259"/>
          </p14:sldIdLst>
        </p14:section>
        <p14:section name="問題紀錄" id="{E54951B3-F25C-472E-B15E-EA7E37F6D2ED}">
          <p14:sldIdLst>
            <p14:sldId id="302"/>
            <p14:sldId id="1263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470E6-5277-4D5D-A208-B0FF75A58DF8}" v="50" dt="2024-11-19T15:31:35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郁 吳" userId="e3ece5eb2dd9dba5" providerId="LiveId" clId="{8C9470E6-5277-4D5D-A208-B0FF75A58DF8}"/>
    <pc:docChg chg="undo custSel delSld modSld modSection">
      <pc:chgData name="紹郁 吳" userId="e3ece5eb2dd9dba5" providerId="LiveId" clId="{8C9470E6-5277-4D5D-A208-B0FF75A58DF8}" dt="2024-11-19T15:41:27.187" v="385" actId="20577"/>
      <pc:docMkLst>
        <pc:docMk/>
      </pc:docMkLst>
      <pc:sldChg chg="modSp mod">
        <pc:chgData name="紹郁 吳" userId="e3ece5eb2dd9dba5" providerId="LiveId" clId="{8C9470E6-5277-4D5D-A208-B0FF75A58DF8}" dt="2024-11-17T16:43:36.097" v="48" actId="20577"/>
        <pc:sldMkLst>
          <pc:docMk/>
          <pc:sldMk cId="4056936614" sldId="259"/>
        </pc:sldMkLst>
        <pc:spChg chg="mod">
          <ac:chgData name="紹郁 吳" userId="e3ece5eb2dd9dba5" providerId="LiveId" clId="{8C9470E6-5277-4D5D-A208-B0FF75A58DF8}" dt="2024-11-17T16:43:36.097" v="48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紹郁 吳" userId="e3ece5eb2dd9dba5" providerId="LiveId" clId="{8C9470E6-5277-4D5D-A208-B0FF75A58DF8}" dt="2024-11-17T16:44:53.037" v="72" actId="2696"/>
        <pc:sldMkLst>
          <pc:docMk/>
          <pc:sldMk cId="2460776231" sldId="269"/>
        </pc:sldMkLst>
      </pc:sldChg>
      <pc:sldChg chg="modSp mod">
        <pc:chgData name="紹郁 吳" userId="e3ece5eb2dd9dba5" providerId="LiveId" clId="{8C9470E6-5277-4D5D-A208-B0FF75A58DF8}" dt="2024-11-19T15:40:30.882" v="353" actId="20577"/>
        <pc:sldMkLst>
          <pc:docMk/>
          <pc:sldMk cId="1406203448" sldId="614"/>
        </pc:sldMkLst>
        <pc:spChg chg="mod">
          <ac:chgData name="紹郁 吳" userId="e3ece5eb2dd9dba5" providerId="LiveId" clId="{8C9470E6-5277-4D5D-A208-B0FF75A58DF8}" dt="2024-11-19T15:40:30.882" v="353" actId="20577"/>
          <ac:spMkLst>
            <pc:docMk/>
            <pc:sldMk cId="1406203448" sldId="614"/>
            <ac:spMk id="3" creationId="{00000000-0000-0000-0000-000000000000}"/>
          </ac:spMkLst>
        </pc:spChg>
        <pc:spChg chg="mod">
          <ac:chgData name="紹郁 吳" userId="e3ece5eb2dd9dba5" providerId="LiveId" clId="{8C9470E6-5277-4D5D-A208-B0FF75A58DF8}" dt="2024-11-19T15:29:37.426" v="280" actId="6549"/>
          <ac:spMkLst>
            <pc:docMk/>
            <pc:sldMk cId="1406203448" sldId="614"/>
            <ac:spMk id="4" creationId="{00000000-0000-0000-0000-000000000000}"/>
          </ac:spMkLst>
        </pc:spChg>
      </pc:sldChg>
      <pc:sldChg chg="del">
        <pc:chgData name="紹郁 吳" userId="e3ece5eb2dd9dba5" providerId="LiveId" clId="{8C9470E6-5277-4D5D-A208-B0FF75A58DF8}" dt="2024-11-17T16:43:51.363" v="50" actId="2696"/>
        <pc:sldMkLst>
          <pc:docMk/>
          <pc:sldMk cId="3843903932" sldId="615"/>
        </pc:sldMkLst>
      </pc:sldChg>
      <pc:sldChg chg="addSp modSp mod">
        <pc:chgData name="紹郁 吳" userId="e3ece5eb2dd9dba5" providerId="LiveId" clId="{8C9470E6-5277-4D5D-A208-B0FF75A58DF8}" dt="2024-11-19T15:40:53.376" v="363" actId="20577"/>
        <pc:sldMkLst>
          <pc:docMk/>
          <pc:sldMk cId="3742601282" sldId="1136"/>
        </pc:sldMkLst>
        <pc:spChg chg="add mod">
          <ac:chgData name="紹郁 吳" userId="e3ece5eb2dd9dba5" providerId="LiveId" clId="{8C9470E6-5277-4D5D-A208-B0FF75A58DF8}" dt="2024-11-19T14:50:30.484" v="80"/>
          <ac:spMkLst>
            <pc:docMk/>
            <pc:sldMk cId="3742601282" sldId="1136"/>
            <ac:spMk id="2" creationId="{31ACCFD5-2DD2-AE52-7725-210CEF34BABC}"/>
          </ac:spMkLst>
        </pc:spChg>
        <pc:spChg chg="mod">
          <ac:chgData name="紹郁 吳" userId="e3ece5eb2dd9dba5" providerId="LiveId" clId="{8C9470E6-5277-4D5D-A208-B0FF75A58DF8}" dt="2024-11-19T15:40:53.376" v="363" actId="20577"/>
          <ac:spMkLst>
            <pc:docMk/>
            <pc:sldMk cId="3742601282" sldId="1136"/>
            <ac:spMk id="3" creationId="{00000000-0000-0000-0000-000000000000}"/>
          </ac:spMkLst>
        </pc:spChg>
        <pc:spChg chg="add mod">
          <ac:chgData name="紹郁 吳" userId="e3ece5eb2dd9dba5" providerId="LiveId" clId="{8C9470E6-5277-4D5D-A208-B0FF75A58DF8}" dt="2024-11-19T14:50:30.484" v="80"/>
          <ac:spMkLst>
            <pc:docMk/>
            <pc:sldMk cId="3742601282" sldId="1136"/>
            <ac:spMk id="4" creationId="{F68216F2-9F45-725F-693B-B6924009A534}"/>
          </ac:spMkLst>
        </pc:spChg>
        <pc:spChg chg="add mod">
          <ac:chgData name="紹郁 吳" userId="e3ece5eb2dd9dba5" providerId="LiveId" clId="{8C9470E6-5277-4D5D-A208-B0FF75A58DF8}" dt="2024-11-19T14:50:30.484" v="80"/>
          <ac:spMkLst>
            <pc:docMk/>
            <pc:sldMk cId="3742601282" sldId="1136"/>
            <ac:spMk id="6" creationId="{133675FC-7B82-EF84-7791-C4B26BC41BAD}"/>
          </ac:spMkLst>
        </pc:spChg>
        <pc:spChg chg="add mod">
          <ac:chgData name="紹郁 吳" userId="e3ece5eb2dd9dba5" providerId="LiveId" clId="{8C9470E6-5277-4D5D-A208-B0FF75A58DF8}" dt="2024-11-19T14:50:30.484" v="80"/>
          <ac:spMkLst>
            <pc:docMk/>
            <pc:sldMk cId="3742601282" sldId="1136"/>
            <ac:spMk id="8" creationId="{BD51354D-9F92-43AA-35A3-ABBDBDA1D661}"/>
          </ac:spMkLst>
        </pc:spChg>
        <pc:spChg chg="add mod">
          <ac:chgData name="紹郁 吳" userId="e3ece5eb2dd9dba5" providerId="LiveId" clId="{8C9470E6-5277-4D5D-A208-B0FF75A58DF8}" dt="2024-11-19T14:50:30.484" v="80"/>
          <ac:spMkLst>
            <pc:docMk/>
            <pc:sldMk cId="3742601282" sldId="1136"/>
            <ac:spMk id="9" creationId="{7BA8A159-3DFA-C561-4592-D246809727C8}"/>
          </ac:spMkLst>
        </pc:spChg>
        <pc:spChg chg="add mod">
          <ac:chgData name="紹郁 吳" userId="e3ece5eb2dd9dba5" providerId="LiveId" clId="{8C9470E6-5277-4D5D-A208-B0FF75A58DF8}" dt="2024-11-19T14:50:30.484" v="80"/>
          <ac:spMkLst>
            <pc:docMk/>
            <pc:sldMk cId="3742601282" sldId="1136"/>
            <ac:spMk id="10" creationId="{C6C2D04C-9E29-E858-3F54-09BA27F0BD71}"/>
          </ac:spMkLst>
        </pc:spChg>
        <pc:cxnChg chg="add mod">
          <ac:chgData name="紹郁 吳" userId="e3ece5eb2dd9dba5" providerId="LiveId" clId="{8C9470E6-5277-4D5D-A208-B0FF75A58DF8}" dt="2024-11-19T14:50:30.484" v="80"/>
          <ac:cxnSpMkLst>
            <pc:docMk/>
            <pc:sldMk cId="3742601282" sldId="1136"/>
            <ac:cxnSpMk id="5" creationId="{D956F459-8900-A3E1-279B-1BCCF31DDDD2}"/>
          </ac:cxnSpMkLst>
        </pc:cxnChg>
        <pc:cxnChg chg="add mod">
          <ac:chgData name="紹郁 吳" userId="e3ece5eb2dd9dba5" providerId="LiveId" clId="{8C9470E6-5277-4D5D-A208-B0FF75A58DF8}" dt="2024-11-19T14:50:30.484" v="80"/>
          <ac:cxnSpMkLst>
            <pc:docMk/>
            <pc:sldMk cId="3742601282" sldId="1136"/>
            <ac:cxnSpMk id="7" creationId="{8EEA0811-2EAC-60A8-365A-AB791E954BD4}"/>
          </ac:cxnSpMkLst>
        </pc:cxnChg>
        <pc:cxnChg chg="add mod">
          <ac:chgData name="紹郁 吳" userId="e3ece5eb2dd9dba5" providerId="LiveId" clId="{8C9470E6-5277-4D5D-A208-B0FF75A58DF8}" dt="2024-11-19T14:50:30.484" v="80"/>
          <ac:cxnSpMkLst>
            <pc:docMk/>
            <pc:sldMk cId="3742601282" sldId="1136"/>
            <ac:cxnSpMk id="11" creationId="{DAD6A463-0107-DF76-A726-B22617B3E5D9}"/>
          </ac:cxnSpMkLst>
        </pc:cxnChg>
      </pc:sldChg>
      <pc:sldChg chg="modSp mod">
        <pc:chgData name="紹郁 吳" userId="e3ece5eb2dd9dba5" providerId="LiveId" clId="{8C9470E6-5277-4D5D-A208-B0FF75A58DF8}" dt="2024-11-19T15:41:27.187" v="385" actId="20577"/>
        <pc:sldMkLst>
          <pc:docMk/>
          <pc:sldMk cId="2590588513" sldId="1142"/>
        </pc:sldMkLst>
        <pc:spChg chg="mod">
          <ac:chgData name="紹郁 吳" userId="e3ece5eb2dd9dba5" providerId="LiveId" clId="{8C9470E6-5277-4D5D-A208-B0FF75A58DF8}" dt="2024-11-17T16:44:46.131" v="71" actId="5793"/>
          <ac:spMkLst>
            <pc:docMk/>
            <pc:sldMk cId="2590588513" sldId="1142"/>
            <ac:spMk id="2" creationId="{00000000-0000-0000-0000-000000000000}"/>
          </ac:spMkLst>
        </pc:spChg>
        <pc:spChg chg="mod">
          <ac:chgData name="紹郁 吳" userId="e3ece5eb2dd9dba5" providerId="LiveId" clId="{8C9470E6-5277-4D5D-A208-B0FF75A58DF8}" dt="2024-11-19T15:41:27.187" v="385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addSp modSp mod">
        <pc:chgData name="紹郁 吳" userId="e3ece5eb2dd9dba5" providerId="LiveId" clId="{8C9470E6-5277-4D5D-A208-B0FF75A58DF8}" dt="2024-11-19T15:41:08.663" v="373" actId="20577"/>
        <pc:sldMkLst>
          <pc:docMk/>
          <pc:sldMk cId="2648098688" sldId="1143"/>
        </pc:sldMkLst>
        <pc:spChg chg="mod">
          <ac:chgData name="紹郁 吳" userId="e3ece5eb2dd9dba5" providerId="LiveId" clId="{8C9470E6-5277-4D5D-A208-B0FF75A58DF8}" dt="2024-11-19T15:41:08.663" v="373" actId="20577"/>
          <ac:spMkLst>
            <pc:docMk/>
            <pc:sldMk cId="2648098688" sldId="1143"/>
            <ac:spMk id="3" creationId="{00000000-0000-0000-0000-000000000000}"/>
          </ac:spMkLst>
        </pc:spChg>
        <pc:picChg chg="add mod">
          <ac:chgData name="紹郁 吳" userId="e3ece5eb2dd9dba5" providerId="LiveId" clId="{8C9470E6-5277-4D5D-A208-B0FF75A58DF8}" dt="2024-11-19T15:16:49.085" v="240"/>
          <ac:picMkLst>
            <pc:docMk/>
            <pc:sldMk cId="2648098688" sldId="1143"/>
            <ac:picMk id="2" creationId="{5946452B-7196-5F06-8C2C-CCF067C84DBE}"/>
          </ac:picMkLst>
        </pc:picChg>
      </pc:sldChg>
      <pc:sldChg chg="addSp modSp mod">
        <pc:chgData name="紹郁 吳" userId="e3ece5eb2dd9dba5" providerId="LiveId" clId="{8C9470E6-5277-4D5D-A208-B0FF75A58DF8}" dt="2024-11-19T15:39:52.817" v="329" actId="20577"/>
        <pc:sldMkLst>
          <pc:docMk/>
          <pc:sldMk cId="2502779554" sldId="1147"/>
        </pc:sldMkLst>
        <pc:spChg chg="add mod">
          <ac:chgData name="紹郁 吳" userId="e3ece5eb2dd9dba5" providerId="LiveId" clId="{8C9470E6-5277-4D5D-A208-B0FF75A58DF8}" dt="2024-11-19T14:58:06.297" v="102" actId="20577"/>
          <ac:spMkLst>
            <pc:docMk/>
            <pc:sldMk cId="2502779554" sldId="1147"/>
            <ac:spMk id="2" creationId="{F4992442-AF8A-BEE3-A355-1AC21511EF68}"/>
          </ac:spMkLst>
        </pc:spChg>
        <pc:spChg chg="mod">
          <ac:chgData name="紹郁 吳" userId="e3ece5eb2dd9dba5" providerId="LiveId" clId="{8C9470E6-5277-4D5D-A208-B0FF75A58DF8}" dt="2024-11-19T15:39:52.817" v="329" actId="20577"/>
          <ac:spMkLst>
            <pc:docMk/>
            <pc:sldMk cId="2502779554" sldId="1147"/>
            <ac:spMk id="3" creationId="{00000000-0000-0000-0000-000000000000}"/>
          </ac:spMkLst>
        </pc:spChg>
        <pc:spChg chg="add mod">
          <ac:chgData name="紹郁 吳" userId="e3ece5eb2dd9dba5" providerId="LiveId" clId="{8C9470E6-5277-4D5D-A208-B0FF75A58DF8}" dt="2024-11-19T15:14:57.051" v="231" actId="1076"/>
          <ac:spMkLst>
            <pc:docMk/>
            <pc:sldMk cId="2502779554" sldId="1147"/>
            <ac:spMk id="7" creationId="{4A7F0726-8109-FE5E-492A-BAEC5F961854}"/>
          </ac:spMkLst>
        </pc:spChg>
        <pc:spChg chg="add mod">
          <ac:chgData name="紹郁 吳" userId="e3ece5eb2dd9dba5" providerId="LiveId" clId="{8C9470E6-5277-4D5D-A208-B0FF75A58DF8}" dt="2024-11-19T15:15:25.622" v="235"/>
          <ac:spMkLst>
            <pc:docMk/>
            <pc:sldMk cId="2502779554" sldId="1147"/>
            <ac:spMk id="8" creationId="{50728CBF-B79A-427F-32FD-84C062F9FFE2}"/>
          </ac:spMkLst>
        </pc:spChg>
        <pc:spChg chg="add mod">
          <ac:chgData name="紹郁 吳" userId="e3ece5eb2dd9dba5" providerId="LiveId" clId="{8C9470E6-5277-4D5D-A208-B0FF75A58DF8}" dt="2024-11-19T15:15:13.388" v="234"/>
          <ac:spMkLst>
            <pc:docMk/>
            <pc:sldMk cId="2502779554" sldId="1147"/>
            <ac:spMk id="9" creationId="{A22A0DA9-3718-D8E7-7C11-593DB2E1CE31}"/>
          </ac:spMkLst>
        </pc:spChg>
        <pc:spChg chg="add mod">
          <ac:chgData name="紹郁 吳" userId="e3ece5eb2dd9dba5" providerId="LiveId" clId="{8C9470E6-5277-4D5D-A208-B0FF75A58DF8}" dt="2024-11-19T15:15:51.780" v="239" actId="1076"/>
          <ac:spMkLst>
            <pc:docMk/>
            <pc:sldMk cId="2502779554" sldId="1147"/>
            <ac:spMk id="10" creationId="{7213A2D9-A149-B4A7-20FE-3C72B73C67E3}"/>
          </ac:spMkLst>
        </pc:spChg>
        <pc:graphicFrameChg chg="add mod modGraphic">
          <ac:chgData name="紹郁 吳" userId="e3ece5eb2dd9dba5" providerId="LiveId" clId="{8C9470E6-5277-4D5D-A208-B0FF75A58DF8}" dt="2024-11-19T15:09:07.718" v="171" actId="1076"/>
          <ac:graphicFrameMkLst>
            <pc:docMk/>
            <pc:sldMk cId="2502779554" sldId="1147"/>
            <ac:graphicFrameMk id="4" creationId="{81DE665A-D14F-5543-FF34-375924F4E2D2}"/>
          </ac:graphicFrameMkLst>
        </pc:graphicFrameChg>
        <pc:graphicFrameChg chg="add mod modGraphic">
          <ac:chgData name="紹郁 吳" userId="e3ece5eb2dd9dba5" providerId="LiveId" clId="{8C9470E6-5277-4D5D-A208-B0FF75A58DF8}" dt="2024-11-19T15:09:27.732" v="174" actId="1076"/>
          <ac:graphicFrameMkLst>
            <pc:docMk/>
            <pc:sldMk cId="2502779554" sldId="1147"/>
            <ac:graphicFrameMk id="5" creationId="{7ED76D5F-DFAC-4910-9450-B0C871F0B41F}"/>
          </ac:graphicFrameMkLst>
        </pc:graphicFrameChg>
        <pc:graphicFrameChg chg="add mod modGraphic">
          <ac:chgData name="紹郁 吳" userId="e3ece5eb2dd9dba5" providerId="LiveId" clId="{8C9470E6-5277-4D5D-A208-B0FF75A58DF8}" dt="2024-11-19T15:12:29.215" v="227" actId="1076"/>
          <ac:graphicFrameMkLst>
            <pc:docMk/>
            <pc:sldMk cId="2502779554" sldId="1147"/>
            <ac:graphicFrameMk id="6" creationId="{5A2EF097-86B4-DDC0-CBD1-C5476C45769E}"/>
          </ac:graphicFrameMkLst>
        </pc:graphicFrameChg>
      </pc:sldChg>
      <pc:sldChg chg="addSp modSp mod">
        <pc:chgData name="紹郁 吳" userId="e3ece5eb2dd9dba5" providerId="LiveId" clId="{8C9470E6-5277-4D5D-A208-B0FF75A58DF8}" dt="2024-11-19T15:40:03.700" v="341" actId="20577"/>
        <pc:sldMkLst>
          <pc:docMk/>
          <pc:sldMk cId="4161202371" sldId="1250"/>
        </pc:sldMkLst>
        <pc:spChg chg="mod">
          <ac:chgData name="紹郁 吳" userId="e3ece5eb2dd9dba5" providerId="LiveId" clId="{8C9470E6-5277-4D5D-A208-B0FF75A58DF8}" dt="2024-11-19T15:40:03.700" v="341" actId="20577"/>
          <ac:spMkLst>
            <pc:docMk/>
            <pc:sldMk cId="4161202371" sldId="1250"/>
            <ac:spMk id="4" creationId="{00000000-0000-0000-0000-000000000000}"/>
          </ac:spMkLst>
        </pc:spChg>
        <pc:picChg chg="add mod">
          <ac:chgData name="紹郁 吳" userId="e3ece5eb2dd9dba5" providerId="LiveId" clId="{8C9470E6-5277-4D5D-A208-B0FF75A58DF8}" dt="2024-11-19T14:17:45.319" v="79" actId="14100"/>
          <ac:picMkLst>
            <pc:docMk/>
            <pc:sldMk cId="4161202371" sldId="1250"/>
            <ac:picMk id="3" creationId="{2F5A7906-D34B-47FE-114B-4EA2B7F7391F}"/>
          </ac:picMkLst>
        </pc:picChg>
      </pc:sldChg>
      <pc:sldChg chg="addSp modSp mod">
        <pc:chgData name="紹郁 吳" userId="e3ece5eb2dd9dba5" providerId="LiveId" clId="{8C9470E6-5277-4D5D-A208-B0FF75A58DF8}" dt="2024-11-19T15:40:38.393" v="355" actId="20577"/>
        <pc:sldMkLst>
          <pc:docMk/>
          <pc:sldMk cId="3649308563" sldId="1256"/>
        </pc:sldMkLst>
        <pc:spChg chg="add mod">
          <ac:chgData name="紹郁 吳" userId="e3ece5eb2dd9dba5" providerId="LiveId" clId="{8C9470E6-5277-4D5D-A208-B0FF75A58DF8}" dt="2024-11-19T15:30:45.658" v="285" actId="14100"/>
          <ac:spMkLst>
            <pc:docMk/>
            <pc:sldMk cId="3649308563" sldId="1256"/>
            <ac:spMk id="2" creationId="{76C8202B-4760-D9F5-7B49-B09DA39D7DE9}"/>
          </ac:spMkLst>
        </pc:spChg>
        <pc:spChg chg="mod">
          <ac:chgData name="紹郁 吳" userId="e3ece5eb2dd9dba5" providerId="LiveId" clId="{8C9470E6-5277-4D5D-A208-B0FF75A58DF8}" dt="2024-11-19T15:40:38.393" v="355" actId="20577"/>
          <ac:spMkLst>
            <pc:docMk/>
            <pc:sldMk cId="3649308563" sldId="1256"/>
            <ac:spMk id="4" creationId="{00000000-0000-0000-0000-000000000000}"/>
          </ac:spMkLst>
        </pc:spChg>
        <pc:spChg chg="mod">
          <ac:chgData name="紹郁 吳" userId="e3ece5eb2dd9dba5" providerId="LiveId" clId="{8C9470E6-5277-4D5D-A208-B0FF75A58DF8}" dt="2024-11-19T15:30:28.135" v="282" actId="14100"/>
          <ac:spMkLst>
            <pc:docMk/>
            <pc:sldMk cId="3649308563" sldId="1256"/>
            <ac:spMk id="5" creationId="{73089341-062A-3021-695F-FFA39B417CEC}"/>
          </ac:spMkLst>
        </pc:spChg>
        <pc:spChg chg="add mod">
          <ac:chgData name="紹郁 吳" userId="e3ece5eb2dd9dba5" providerId="LiveId" clId="{8C9470E6-5277-4D5D-A208-B0FF75A58DF8}" dt="2024-11-19T15:31:31.995" v="297" actId="122"/>
          <ac:spMkLst>
            <pc:docMk/>
            <pc:sldMk cId="3649308563" sldId="1256"/>
            <ac:spMk id="6" creationId="{7A9610FD-5705-AA98-C823-C5ECEE8E2B82}"/>
          </ac:spMkLst>
        </pc:spChg>
        <pc:spChg chg="add mod">
          <ac:chgData name="紹郁 吳" userId="e3ece5eb2dd9dba5" providerId="LiveId" clId="{8C9470E6-5277-4D5D-A208-B0FF75A58DF8}" dt="2024-11-19T15:31:45.216" v="305" actId="20577"/>
          <ac:spMkLst>
            <pc:docMk/>
            <pc:sldMk cId="3649308563" sldId="1256"/>
            <ac:spMk id="7" creationId="{317A700A-FA46-D96D-7C6D-4DC7B821109E}"/>
          </ac:spMkLst>
        </pc:spChg>
      </pc:sldChg>
      <pc:sldChg chg="del">
        <pc:chgData name="紹郁 吳" userId="e3ece5eb2dd9dba5" providerId="LiveId" clId="{8C9470E6-5277-4D5D-A208-B0FF75A58DF8}" dt="2024-11-17T16:43:48.942" v="49" actId="2696"/>
        <pc:sldMkLst>
          <pc:docMk/>
          <pc:sldMk cId="3556275576" sldId="1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038F3-10C2-4C36-53DD-012823700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FB302FE-FC09-0A30-3357-CDF4049D1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131015-F386-B924-E983-329B4A1F2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52263D-C824-4D5E-3FE4-748F872DF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4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A0CC-234E-4A92-447B-239EF7E0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92B3B0E-8687-F96A-87ED-E9E410089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7A1768-7419-8DA1-403E-C46A6F41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28C41-77D3-10A9-70B9-B363567B0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9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sy0331/SOC-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EgzZAg" TargetMode="External"/><Relationship Id="rId2" Type="http://schemas.openxmlformats.org/officeDocument/2006/relationships/hyperlink" Target="https://csd.nutn.edu.tw/VHDL/Lin/CH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LYH6767/article/details/1251917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人：吳紹郁</a:t>
            </a:r>
            <a:endParaRPr lang="en-US" altLang="zh-TW" dirty="0"/>
          </a:p>
          <a:p>
            <a:r>
              <a:rPr lang="zh-TW" altLang="en-US" dirty="0"/>
              <a:t>目前成員：吳紹郁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2024/11/22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2024/11/09</a:t>
            </a:r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 2024/11/21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F6B-6B7A-43BE-C7BE-633D1951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AAF5E78-7672-8AA3-8E44-B9805436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278"/>
            <a:ext cx="12192000" cy="2474220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519EBAAE-5E99-A80C-6ABD-6B2E05D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AF8A98-BE3F-2AA1-54D5-2CCA7108CF53}"/>
              </a:ext>
            </a:extLst>
          </p:cNvPr>
          <p:cNvSpPr/>
          <p:nvPr/>
        </p:nvSpPr>
        <p:spPr>
          <a:xfrm>
            <a:off x="9067800" y="2022972"/>
            <a:ext cx="1455420" cy="2340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FF9266-34B6-0B8E-0EF3-9F59184DB1A9}"/>
              </a:ext>
            </a:extLst>
          </p:cNvPr>
          <p:cNvSpPr/>
          <p:nvPr/>
        </p:nvSpPr>
        <p:spPr>
          <a:xfrm>
            <a:off x="1288364" y="4396740"/>
            <a:ext cx="2323515" cy="1127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BE1748-5773-C915-B70B-20E3FDBCCB62}"/>
              </a:ext>
            </a:extLst>
          </p:cNvPr>
          <p:cNvSpPr txBox="1"/>
          <p:nvPr/>
        </p:nvSpPr>
        <p:spPr>
          <a:xfrm>
            <a:off x="1667605" y="5024044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Count2</a:t>
            </a:r>
            <a:r>
              <a:rPr lang="zh-TW" altLang="en-US" dirty="0"/>
              <a:t>上數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E383AF-1B90-4B7C-2647-4D272CF19AB4}"/>
              </a:ext>
            </a:extLst>
          </p:cNvPr>
          <p:cNvSpPr txBox="1"/>
          <p:nvPr/>
        </p:nvSpPr>
        <p:spPr>
          <a:xfrm>
            <a:off x="9067800" y="2118946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Count1</a:t>
            </a:r>
            <a:r>
              <a:rPr lang="zh-TW" altLang="en-US" dirty="0"/>
              <a:t>下數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8ED160-A262-F8CE-D843-491F6E2A5C7F}"/>
              </a:ext>
            </a:extLst>
          </p:cNvPr>
          <p:cNvSpPr txBox="1"/>
          <p:nvPr/>
        </p:nvSpPr>
        <p:spPr>
          <a:xfrm>
            <a:off x="1288364" y="2118946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Count1</a:t>
            </a:r>
            <a:r>
              <a:rPr lang="zh-TW" altLang="en-US" dirty="0"/>
              <a:t>上數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CDD148-5A47-0F05-8588-24D9F8CA17C6}"/>
              </a:ext>
            </a:extLst>
          </p:cNvPr>
          <p:cNvSpPr/>
          <p:nvPr/>
        </p:nvSpPr>
        <p:spPr>
          <a:xfrm>
            <a:off x="8512125" y="4396740"/>
            <a:ext cx="2148256" cy="1127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C63E48-76BF-200F-2002-F523A3DB49A0}"/>
              </a:ext>
            </a:extLst>
          </p:cNvPr>
          <p:cNvSpPr txBox="1"/>
          <p:nvPr/>
        </p:nvSpPr>
        <p:spPr>
          <a:xfrm>
            <a:off x="8803737" y="4996028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Count2</a:t>
            </a:r>
            <a:r>
              <a:rPr lang="zh-TW" altLang="en-US" dirty="0"/>
              <a:t>下數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1A822C-AC70-B4ED-0323-AABA4A240C78}"/>
              </a:ext>
            </a:extLst>
          </p:cNvPr>
          <p:cNvSpPr/>
          <p:nvPr/>
        </p:nvSpPr>
        <p:spPr>
          <a:xfrm>
            <a:off x="1440764" y="2178129"/>
            <a:ext cx="1683436" cy="2218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3008BC-D6FC-9C72-BBB7-6C1655948A9B}"/>
              </a:ext>
            </a:extLst>
          </p:cNvPr>
          <p:cNvSpPr txBox="1"/>
          <p:nvPr/>
        </p:nvSpPr>
        <p:spPr>
          <a:xfrm>
            <a:off x="4061460" y="138684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Count1  0~10</a:t>
            </a:r>
          </a:p>
          <a:p>
            <a:r>
              <a:rPr lang="en-US" altLang="zh-TW" dirty="0"/>
              <a:t>Count2  5~20</a:t>
            </a:r>
          </a:p>
        </p:txBody>
      </p:sp>
    </p:spTree>
    <p:extLst>
      <p:ext uri="{BB962C8B-B14F-4D97-AF65-F5344CB8AC3E}">
        <p14:creationId xmlns:p14="http://schemas.microsoft.com/office/powerpoint/2010/main" val="423114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DE665A-D14F-5543-FF34-375924F4E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54934"/>
              </p:ext>
            </p:extLst>
          </p:nvPr>
        </p:nvGraphicFramePr>
        <p:xfrm>
          <a:off x="2110154" y="1209546"/>
          <a:ext cx="79716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81">
                  <a:extLst>
                    <a:ext uri="{9D8B030D-6E8A-4147-A177-3AD203B41FA5}">
                      <a16:colId xmlns:a16="http://schemas.microsoft.com/office/drawing/2014/main" val="3208705489"/>
                    </a:ext>
                  </a:extLst>
                </a:gridCol>
                <a:gridCol w="1310054">
                  <a:extLst>
                    <a:ext uri="{9D8B030D-6E8A-4147-A177-3AD203B41FA5}">
                      <a16:colId xmlns:a16="http://schemas.microsoft.com/office/drawing/2014/main" val="308982440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096595575"/>
                    </a:ext>
                  </a:extLst>
                </a:gridCol>
                <a:gridCol w="4176834">
                  <a:extLst>
                    <a:ext uri="{9D8B030D-6E8A-4147-A177-3AD203B41FA5}">
                      <a16:colId xmlns:a16="http://schemas.microsoft.com/office/drawing/2014/main" val="411830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8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STD_LOGIC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系統時鐘訊號，用於驅動計數器邏輯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STD_LOGIC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重置信號，重置計數器與方向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 (0~9)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433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D76D5F-DFAC-4910-9450-B0C871F0B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06350"/>
              </p:ext>
            </p:extLst>
          </p:nvPr>
        </p:nvGraphicFramePr>
        <p:xfrm>
          <a:off x="2110154" y="2755116"/>
          <a:ext cx="79834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61">
                  <a:extLst>
                    <a:ext uri="{9D8B030D-6E8A-4147-A177-3AD203B41FA5}">
                      <a16:colId xmlns:a16="http://schemas.microsoft.com/office/drawing/2014/main" val="3208705489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val="1096595575"/>
                    </a:ext>
                  </a:extLst>
                </a:gridCol>
                <a:gridCol w="4826977">
                  <a:extLst>
                    <a:ext uri="{9D8B030D-6E8A-4147-A177-3AD203B41FA5}">
                      <a16:colId xmlns:a16="http://schemas.microsoft.com/office/drawing/2014/main" val="411830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8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current_count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 (0~9)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儲存目前的計數值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direction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STD_LOGIC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計數方向，</a:t>
                      </a:r>
                      <a:r>
                        <a:rPr lang="en-US" altLang="zh-TW" dirty="0"/>
                        <a:t>'1' </a:t>
                      </a:r>
                      <a:r>
                        <a:rPr lang="zh-TW" altLang="en-US" dirty="0"/>
                        <a:t>表示向上，</a:t>
                      </a:r>
                      <a:r>
                        <a:rPr lang="en-US" altLang="zh-TW" dirty="0"/>
                        <a:t>'0' </a:t>
                      </a:r>
                      <a:r>
                        <a:rPr lang="zh-TW" altLang="en-US" dirty="0"/>
                        <a:t>表示向下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206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EF097-86B4-DDC0-CBD1-C5476C457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72216"/>
              </p:ext>
            </p:extLst>
          </p:nvPr>
        </p:nvGraphicFramePr>
        <p:xfrm>
          <a:off x="779583" y="3929846"/>
          <a:ext cx="106328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569">
                  <a:extLst>
                    <a:ext uri="{9D8B030D-6E8A-4147-A177-3AD203B41FA5}">
                      <a16:colId xmlns:a16="http://schemas.microsoft.com/office/drawing/2014/main" val="3208705489"/>
                    </a:ext>
                  </a:extLst>
                </a:gridCol>
                <a:gridCol w="5226640">
                  <a:extLst>
                    <a:ext uri="{9D8B030D-6E8A-4147-A177-3AD203B41FA5}">
                      <a16:colId xmlns:a16="http://schemas.microsoft.com/office/drawing/2014/main" val="1096595575"/>
                    </a:ext>
                  </a:extLst>
                </a:gridCol>
                <a:gridCol w="3368624">
                  <a:extLst>
                    <a:ext uri="{9D8B030D-6E8A-4147-A177-3AD203B41FA5}">
                      <a16:colId xmlns:a16="http://schemas.microsoft.com/office/drawing/2014/main" val="411830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8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reset='1'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 </a:t>
                      </a:r>
                      <a:r>
                        <a:rPr lang="en-US" altLang="zh-TW" sz="1600" dirty="0" err="1"/>
                        <a:t>current_count</a:t>
                      </a:r>
                      <a:r>
                        <a:rPr lang="en-US" altLang="zh-TW" sz="1600" dirty="0"/>
                        <a:t>=0</a:t>
                      </a:r>
                      <a:r>
                        <a:rPr lang="zh-TW" altLang="en-US" sz="1600" dirty="0"/>
                        <a:t>，</a:t>
                      </a:r>
                      <a:r>
                        <a:rPr lang="en-US" altLang="zh-TW" sz="1600" dirty="0"/>
                        <a:t>direction='1'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向上計數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direction='1'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 err="1"/>
                        <a:t>current_count</a:t>
                      </a:r>
                      <a:r>
                        <a:rPr lang="en-US" altLang="zh-TW" sz="1600" dirty="0"/>
                        <a:t>&lt;9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增加計數值，</a:t>
                      </a:r>
                      <a:r>
                        <a:rPr lang="en-US" altLang="zh-TW" sz="1600" dirty="0"/>
                        <a:t>current_count+1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切換向下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direction='1'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 err="1"/>
                        <a:t>current_count</a:t>
                      </a:r>
                      <a:r>
                        <a:rPr lang="en-US" altLang="zh-TW" sz="1600" dirty="0"/>
                        <a:t>=9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改變方向為向下，</a:t>
                      </a:r>
                      <a:r>
                        <a:rPr lang="en-US" altLang="zh-TW" sz="1600" dirty="0"/>
                        <a:t>direction='0'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8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向下計數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direction='0'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 err="1"/>
                        <a:t>current_count</a:t>
                      </a:r>
                      <a:r>
                        <a:rPr lang="en-US" altLang="zh-TW" sz="1600" dirty="0"/>
                        <a:t>&gt;0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減少計數值，</a:t>
                      </a:r>
                      <a:r>
                        <a:rPr lang="en-US" altLang="zh-TW" sz="1600" dirty="0"/>
                        <a:t>current_count-1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切換向上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direction='0'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 err="1"/>
                        <a:t>current_count</a:t>
                      </a:r>
                      <a:r>
                        <a:rPr lang="en-US" altLang="zh-TW" sz="1600" dirty="0"/>
                        <a:t>=0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改變方向為向上，</a:t>
                      </a:r>
                      <a:r>
                        <a:rPr lang="en-US" altLang="zh-TW" sz="1600" dirty="0"/>
                        <a:t>direction='1'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001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A7F0726-8109-FE5E-492A-BAEC5F961854}"/>
              </a:ext>
            </a:extLst>
          </p:cNvPr>
          <p:cNvSpPr txBox="1"/>
          <p:nvPr/>
        </p:nvSpPr>
        <p:spPr>
          <a:xfrm>
            <a:off x="838200" y="3498304"/>
            <a:ext cx="11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狀態描述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728CBF-B79A-427F-32FD-84C062F9FFE2}"/>
              </a:ext>
            </a:extLst>
          </p:cNvPr>
          <p:cNvSpPr txBox="1"/>
          <p:nvPr/>
        </p:nvSpPr>
        <p:spPr>
          <a:xfrm>
            <a:off x="907073" y="2757378"/>
            <a:ext cx="11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內部信號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13A2D9-A149-B4A7-20FE-3C72B73C67E3}"/>
              </a:ext>
            </a:extLst>
          </p:cNvPr>
          <p:cNvSpPr txBox="1"/>
          <p:nvPr/>
        </p:nvSpPr>
        <p:spPr>
          <a:xfrm>
            <a:off x="907073" y="1272053"/>
            <a:ext cx="12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EBF6E19-177B-EF79-0478-24B454FF6D7B}"/>
              </a:ext>
            </a:extLst>
          </p:cNvPr>
          <p:cNvSpPr txBox="1"/>
          <p:nvPr/>
        </p:nvSpPr>
        <p:spPr>
          <a:xfrm>
            <a:off x="10093569" y="472440"/>
            <a:ext cx="169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試題一</a:t>
            </a:r>
          </a:p>
        </p:txBody>
      </p:sp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7961-14EC-B8BD-8D9D-425DC164B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B66BF30-E46D-8ECE-5C3E-9413D81B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5A9EE6-346C-82BE-D648-2CCAFA96D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93861"/>
              </p:ext>
            </p:extLst>
          </p:nvPr>
        </p:nvGraphicFramePr>
        <p:xfrm>
          <a:off x="2110154" y="1209546"/>
          <a:ext cx="942144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46">
                  <a:extLst>
                    <a:ext uri="{9D8B030D-6E8A-4147-A177-3AD203B41FA5}">
                      <a16:colId xmlns:a16="http://schemas.microsoft.com/office/drawing/2014/main" val="3208705489"/>
                    </a:ext>
                  </a:extLst>
                </a:gridCol>
                <a:gridCol w="889489">
                  <a:extLst>
                    <a:ext uri="{9D8B030D-6E8A-4147-A177-3AD203B41FA5}">
                      <a16:colId xmlns:a16="http://schemas.microsoft.com/office/drawing/2014/main" val="3089824403"/>
                    </a:ext>
                  </a:extLst>
                </a:gridCol>
                <a:gridCol w="2831611">
                  <a:extLst>
                    <a:ext uri="{9D8B030D-6E8A-4147-A177-3AD203B41FA5}">
                      <a16:colId xmlns:a16="http://schemas.microsoft.com/office/drawing/2014/main" val="1096595575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411830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8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STD_LOGIC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系統時鐘訊號，用於驅動計數器邏輯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STD_LOGIC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重置信號，重置計數器與方向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count_up1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STD_LOGIC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的方向控制，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表示向上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4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count_up2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STD_LOGIC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2 </a:t>
                      </a:r>
                      <a:r>
                        <a:rPr lang="zh-TW" altLang="en-US" dirty="0"/>
                        <a:t>的方向控制，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表示向上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4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的上限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68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的下限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7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2 </a:t>
                      </a:r>
                      <a:r>
                        <a:rPr lang="zh-TW" altLang="en-US" dirty="0"/>
                        <a:t>的上限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3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2 </a:t>
                      </a:r>
                      <a:r>
                        <a:rPr lang="zh-TW" altLang="en-US" dirty="0"/>
                        <a:t>的下限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的目前計數值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4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counter2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2 </a:t>
                      </a:r>
                      <a:r>
                        <a:rPr lang="zh-TW" altLang="en-US" dirty="0"/>
                        <a:t>的目前計數值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72891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D18A29A-C0CC-D5F0-B3BB-5696DC104AAF}"/>
              </a:ext>
            </a:extLst>
          </p:cNvPr>
          <p:cNvSpPr txBox="1"/>
          <p:nvPr/>
        </p:nvSpPr>
        <p:spPr>
          <a:xfrm>
            <a:off x="907073" y="1272053"/>
            <a:ext cx="12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BAA822-B68E-FDA6-003C-ADB5E1FC921A}"/>
              </a:ext>
            </a:extLst>
          </p:cNvPr>
          <p:cNvSpPr txBox="1"/>
          <p:nvPr/>
        </p:nvSpPr>
        <p:spPr>
          <a:xfrm>
            <a:off x="10093569" y="472440"/>
            <a:ext cx="169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試題二</a:t>
            </a:r>
          </a:p>
        </p:txBody>
      </p:sp>
    </p:spTree>
    <p:extLst>
      <p:ext uri="{BB962C8B-B14F-4D97-AF65-F5344CB8AC3E}">
        <p14:creationId xmlns:p14="http://schemas.microsoft.com/office/powerpoint/2010/main" val="281235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0937-C4DC-9273-BB1F-91EB0068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9DC3AA-62FC-7BDB-35E4-F5525881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28D0F1-B4CB-FFAD-3BF2-04CFE0F15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47812"/>
              </p:ext>
            </p:extLst>
          </p:nvPr>
        </p:nvGraphicFramePr>
        <p:xfrm>
          <a:off x="1972407" y="1179194"/>
          <a:ext cx="79834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293">
                  <a:extLst>
                    <a:ext uri="{9D8B030D-6E8A-4147-A177-3AD203B41FA5}">
                      <a16:colId xmlns:a16="http://schemas.microsoft.com/office/drawing/2014/main" val="320870548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096595575"/>
                    </a:ext>
                  </a:extLst>
                </a:gridCol>
                <a:gridCol w="4202722">
                  <a:extLst>
                    <a:ext uri="{9D8B030D-6E8A-4147-A177-3AD203B41FA5}">
                      <a16:colId xmlns:a16="http://schemas.microsoft.com/office/drawing/2014/main" val="411830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8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UNSIGNED(7 DOWNTO 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計數器 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 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206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81BEED-3491-BD03-4B53-EA464D29B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59791"/>
              </p:ext>
            </p:extLst>
          </p:nvPr>
        </p:nvGraphicFramePr>
        <p:xfrm>
          <a:off x="774700" y="2747844"/>
          <a:ext cx="106328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569">
                  <a:extLst>
                    <a:ext uri="{9D8B030D-6E8A-4147-A177-3AD203B41FA5}">
                      <a16:colId xmlns:a16="http://schemas.microsoft.com/office/drawing/2014/main" val="3208705489"/>
                    </a:ext>
                  </a:extLst>
                </a:gridCol>
                <a:gridCol w="5226640">
                  <a:extLst>
                    <a:ext uri="{9D8B030D-6E8A-4147-A177-3AD203B41FA5}">
                      <a16:colId xmlns:a16="http://schemas.microsoft.com/office/drawing/2014/main" val="1096595575"/>
                    </a:ext>
                  </a:extLst>
                </a:gridCol>
                <a:gridCol w="3368624">
                  <a:extLst>
                    <a:ext uri="{9D8B030D-6E8A-4147-A177-3AD203B41FA5}">
                      <a16:colId xmlns:a16="http://schemas.microsoft.com/office/drawing/2014/main" val="411830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8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reset='1'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 </a:t>
                      </a:r>
                      <a:r>
                        <a:rPr lang="en-US" altLang="zh-TW" sz="1600" dirty="0"/>
                        <a:t>count1=min1</a:t>
                      </a:r>
                      <a:r>
                        <a:rPr lang="zh-TW" altLang="en-US" sz="1600" dirty="0"/>
                        <a:t>，</a:t>
                      </a:r>
                      <a:r>
                        <a:rPr lang="en-US" altLang="zh-TW" sz="1600" dirty="0"/>
                        <a:t>count2=min2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1 </a:t>
                      </a:r>
                      <a:r>
                        <a:rPr lang="zh-TW" altLang="en-US" sz="1600" dirty="0"/>
                        <a:t>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count_up1='1'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count1&lt;max1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增加計數值，</a:t>
                      </a:r>
                      <a:r>
                        <a:rPr lang="en-US" altLang="zh-TW" sz="1600" dirty="0"/>
                        <a:t>count1+1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6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1 </a:t>
                      </a:r>
                      <a:r>
                        <a:rPr lang="zh-TW" altLang="en-US" sz="1600" dirty="0"/>
                        <a:t>循環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count_up1='1'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count1=max1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 </a:t>
                      </a:r>
                      <a:r>
                        <a:rPr lang="en-US" altLang="zh-TW" sz="1600" dirty="0"/>
                        <a:t>count1=min1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8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1 </a:t>
                      </a:r>
                      <a:r>
                        <a:rPr lang="zh-TW" altLang="en-US" sz="1600" dirty="0"/>
                        <a:t>向下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count_up1='0'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count1&gt;min1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減少計數值，</a:t>
                      </a:r>
                      <a:r>
                        <a:rPr lang="en-US" altLang="zh-TW" sz="1600" dirty="0"/>
                        <a:t>count1-1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1 </a:t>
                      </a:r>
                      <a:r>
                        <a:rPr lang="zh-TW" altLang="en-US" sz="1600" dirty="0"/>
                        <a:t>循環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count_up1='0'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count1=min1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 </a:t>
                      </a:r>
                      <a:r>
                        <a:rPr lang="en-US" altLang="zh-TW" sz="1600" dirty="0"/>
                        <a:t>count1=max1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4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2 </a:t>
                      </a:r>
                      <a:r>
                        <a:rPr lang="zh-TW" altLang="en-US" sz="1600" dirty="0"/>
                        <a:t>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count_up2='1'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count2&lt;max2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增加計數值，</a:t>
                      </a:r>
                      <a:r>
                        <a:rPr lang="en-US" altLang="zh-TW" sz="1600" dirty="0"/>
                        <a:t>count2+1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2 </a:t>
                      </a:r>
                      <a:r>
                        <a:rPr lang="zh-TW" altLang="en-US" sz="1600" dirty="0"/>
                        <a:t>循環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count_up2='1'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count2=max2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 </a:t>
                      </a:r>
                      <a:r>
                        <a:rPr lang="en-US" altLang="zh-TW" sz="1600" dirty="0"/>
                        <a:t>count2=min2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9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2 </a:t>
                      </a:r>
                      <a:r>
                        <a:rPr lang="zh-TW" altLang="en-US" sz="1600" dirty="0"/>
                        <a:t>向下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count_up2='0'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count2&gt;min2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減少計數值，</a:t>
                      </a:r>
                      <a:r>
                        <a:rPr lang="en-US" altLang="zh-TW" sz="1600" dirty="0"/>
                        <a:t>count2-1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3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計數器 </a:t>
                      </a:r>
                      <a:r>
                        <a:rPr lang="en-US" altLang="zh-TW" sz="1600" dirty="0"/>
                        <a:t>2 </a:t>
                      </a:r>
                      <a:r>
                        <a:rPr lang="zh-TW" altLang="en-US" sz="1600" dirty="0"/>
                        <a:t>循環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count_up2='0' </a:t>
                      </a:r>
                      <a:r>
                        <a:rPr lang="zh-TW" altLang="en-US" sz="1600" dirty="0"/>
                        <a:t>且 </a:t>
                      </a:r>
                      <a:r>
                        <a:rPr lang="en-US" altLang="zh-TW" sz="1600" dirty="0"/>
                        <a:t>count2=min2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設定 </a:t>
                      </a:r>
                      <a:r>
                        <a:rPr lang="en-US" altLang="zh-TW" sz="1600" dirty="0"/>
                        <a:t>count2=max2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6358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1F738EC-BB66-CB09-C6BD-D521E55C47D0}"/>
              </a:ext>
            </a:extLst>
          </p:cNvPr>
          <p:cNvSpPr txBox="1"/>
          <p:nvPr/>
        </p:nvSpPr>
        <p:spPr>
          <a:xfrm>
            <a:off x="838200" y="2335113"/>
            <a:ext cx="11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狀態描述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7FD288-286E-33BC-7628-3AA06634DF62}"/>
              </a:ext>
            </a:extLst>
          </p:cNvPr>
          <p:cNvSpPr txBox="1"/>
          <p:nvPr/>
        </p:nvSpPr>
        <p:spPr>
          <a:xfrm>
            <a:off x="838200" y="1159251"/>
            <a:ext cx="11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內部信號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68E8E1-285E-101F-B22A-84130B48C0F3}"/>
              </a:ext>
            </a:extLst>
          </p:cNvPr>
          <p:cNvSpPr txBox="1"/>
          <p:nvPr/>
        </p:nvSpPr>
        <p:spPr>
          <a:xfrm>
            <a:off x="10093569" y="472440"/>
            <a:ext cx="169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試題二</a:t>
            </a:r>
          </a:p>
        </p:txBody>
      </p:sp>
    </p:spTree>
    <p:extLst>
      <p:ext uri="{BB962C8B-B14F-4D97-AF65-F5344CB8AC3E}">
        <p14:creationId xmlns:p14="http://schemas.microsoft.com/office/powerpoint/2010/main" val="159032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ACCFD5-2DD2-AE52-7725-210CEF34BABC}"/>
              </a:ext>
            </a:extLst>
          </p:cNvPr>
          <p:cNvSpPr/>
          <p:nvPr/>
        </p:nvSpPr>
        <p:spPr>
          <a:xfrm>
            <a:off x="2620108" y="1362808"/>
            <a:ext cx="4114800" cy="2212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8216F2-9F45-725F-693B-B6924009A534}"/>
              </a:ext>
            </a:extLst>
          </p:cNvPr>
          <p:cNvSpPr txBox="1"/>
          <p:nvPr/>
        </p:nvSpPr>
        <p:spPr>
          <a:xfrm>
            <a:off x="2620108" y="1865376"/>
            <a:ext cx="4114800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模擬產生時鐘信號 </a:t>
            </a:r>
            <a:r>
              <a:rPr lang="en-US" altLang="zh-TW" dirty="0"/>
              <a:t>(</a:t>
            </a:r>
            <a:r>
              <a:rPr lang="en-US" altLang="zh-TW" dirty="0" err="1"/>
              <a:t>clk</a:t>
            </a:r>
            <a:r>
              <a:rPr lang="en-US" altLang="zh-TW" dirty="0"/>
              <a:t>) </a:t>
            </a: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控制重置信號 </a:t>
            </a:r>
            <a:r>
              <a:rPr lang="en-US" altLang="zh-TW" dirty="0"/>
              <a:t>(reset) </a:t>
            </a: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觀察計數輸出 </a:t>
            </a:r>
            <a:r>
              <a:rPr lang="en-US" altLang="zh-TW" dirty="0"/>
              <a:t>(count) </a:t>
            </a: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檢查結果是否正確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956F459-8900-A3E1-279B-1BCCF31DDDD2}"/>
              </a:ext>
            </a:extLst>
          </p:cNvPr>
          <p:cNvCxnSpPr/>
          <p:nvPr/>
        </p:nvCxnSpPr>
        <p:spPr>
          <a:xfrm>
            <a:off x="2620108" y="1865376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33675FC-7B82-EF84-7791-C4B26BC41BAD}"/>
              </a:ext>
            </a:extLst>
          </p:cNvPr>
          <p:cNvSpPr/>
          <p:nvPr/>
        </p:nvSpPr>
        <p:spPr>
          <a:xfrm>
            <a:off x="2620108" y="4013630"/>
            <a:ext cx="4114800" cy="2267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EEA0811-2EAC-60A8-365A-AB791E954BD4}"/>
              </a:ext>
            </a:extLst>
          </p:cNvPr>
          <p:cNvCxnSpPr/>
          <p:nvPr/>
        </p:nvCxnSpPr>
        <p:spPr>
          <a:xfrm>
            <a:off x="2620108" y="451619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51354D-9F92-43AA-35A3-ABBDBDA1D661}"/>
              </a:ext>
            </a:extLst>
          </p:cNvPr>
          <p:cNvSpPr txBox="1"/>
          <p:nvPr/>
        </p:nvSpPr>
        <p:spPr>
          <a:xfrm>
            <a:off x="2620108" y="142942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測試平台 </a:t>
            </a:r>
            <a:r>
              <a:rPr lang="en-US" altLang="zh-TW" dirty="0"/>
              <a:t>(Testbench)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A8A159-3DFA-C561-4592-D246809727C8}"/>
              </a:ext>
            </a:extLst>
          </p:cNvPr>
          <p:cNvSpPr txBox="1"/>
          <p:nvPr/>
        </p:nvSpPr>
        <p:spPr>
          <a:xfrm>
            <a:off x="2620108" y="408024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被測設備 </a:t>
            </a:r>
            <a:r>
              <a:rPr lang="en-US" altLang="zh-TW" dirty="0"/>
              <a:t>(DUT - Device Under Test)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C2D04C-9E29-E858-3F54-09BA27F0BD71}"/>
              </a:ext>
            </a:extLst>
          </p:cNvPr>
          <p:cNvSpPr txBox="1"/>
          <p:nvPr/>
        </p:nvSpPr>
        <p:spPr>
          <a:xfrm>
            <a:off x="2620108" y="4570490"/>
            <a:ext cx="41148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核心計數器邏輯</a:t>
            </a:r>
            <a:r>
              <a:rPr lang="en-US" altLang="zh-TW" dirty="0"/>
              <a:t> </a:t>
            </a: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處理向上與向下計數切換</a:t>
            </a:r>
            <a:endParaRPr lang="en-US" altLang="zh-TW" dirty="0"/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計數範圍：</a:t>
            </a:r>
            <a:r>
              <a:rPr lang="en-US" altLang="zh-TW" dirty="0"/>
              <a:t>0 </a:t>
            </a:r>
            <a:r>
              <a:rPr lang="zh-TW" altLang="en-US" dirty="0"/>
              <a:t>到 </a:t>
            </a:r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D6A463-0107-DF76-A726-B22617B3E5D9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677508" y="3575524"/>
            <a:ext cx="0" cy="43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4E917A-E1F2-CFCF-8076-F5C27F8B6ED2}"/>
              </a:ext>
            </a:extLst>
          </p:cNvPr>
          <p:cNvSpPr txBox="1"/>
          <p:nvPr/>
        </p:nvSpPr>
        <p:spPr>
          <a:xfrm>
            <a:off x="9476349" y="594360"/>
            <a:ext cx="169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試題一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6DE3620-9A24-B9A2-29A8-08FABEFBE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counter1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counter2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A417-50F8-47FE-50A6-27E210BD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02D62F-2E5F-6F76-F1DE-E89A225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90D630-D9A8-99AE-E91D-BA4555B418DB}"/>
              </a:ext>
            </a:extLst>
          </p:cNvPr>
          <p:cNvSpPr/>
          <p:nvPr/>
        </p:nvSpPr>
        <p:spPr>
          <a:xfrm>
            <a:off x="2620108" y="1362808"/>
            <a:ext cx="4114800" cy="2212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D2A6AE-F004-1DED-CA64-66E2F4F472DC}"/>
              </a:ext>
            </a:extLst>
          </p:cNvPr>
          <p:cNvSpPr txBox="1"/>
          <p:nvPr/>
        </p:nvSpPr>
        <p:spPr>
          <a:xfrm>
            <a:off x="2620108" y="1865376"/>
            <a:ext cx="4114800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模擬產生時鐘信號 </a:t>
            </a:r>
            <a:r>
              <a:rPr lang="en-US" altLang="zh-TW" dirty="0"/>
              <a:t>(</a:t>
            </a:r>
            <a:r>
              <a:rPr lang="en-US" altLang="zh-TW" dirty="0" err="1"/>
              <a:t>clk</a:t>
            </a:r>
            <a:r>
              <a:rPr lang="en-US" altLang="zh-TW" dirty="0"/>
              <a:t>) </a:t>
            </a: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控制重置信號 </a:t>
            </a:r>
            <a:r>
              <a:rPr lang="en-US" altLang="zh-TW" dirty="0"/>
              <a:t>(reset) </a:t>
            </a: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觀察計數輸出 </a:t>
            </a:r>
            <a:r>
              <a:rPr lang="en-US" altLang="zh-TW" dirty="0"/>
              <a:t>(counter1, counter2) </a:t>
            </a:r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檢查結果是否正確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F2DCBF2-B852-119F-6AA4-39AB3E4875EA}"/>
              </a:ext>
            </a:extLst>
          </p:cNvPr>
          <p:cNvCxnSpPr/>
          <p:nvPr/>
        </p:nvCxnSpPr>
        <p:spPr>
          <a:xfrm>
            <a:off x="2620108" y="1865376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23210FB-1CEB-07BE-5130-A9CA9E9CA2A2}"/>
              </a:ext>
            </a:extLst>
          </p:cNvPr>
          <p:cNvSpPr/>
          <p:nvPr/>
        </p:nvSpPr>
        <p:spPr>
          <a:xfrm>
            <a:off x="2620108" y="4013630"/>
            <a:ext cx="4114800" cy="2267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D277AB8-8E1B-374E-7A8F-E7D18819A283}"/>
              </a:ext>
            </a:extLst>
          </p:cNvPr>
          <p:cNvCxnSpPr/>
          <p:nvPr/>
        </p:nvCxnSpPr>
        <p:spPr>
          <a:xfrm>
            <a:off x="2620108" y="4516198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AA2A9F-2661-1E50-F838-57F0680B39C9}"/>
              </a:ext>
            </a:extLst>
          </p:cNvPr>
          <p:cNvSpPr txBox="1"/>
          <p:nvPr/>
        </p:nvSpPr>
        <p:spPr>
          <a:xfrm>
            <a:off x="2620108" y="142942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測試平台 </a:t>
            </a:r>
            <a:r>
              <a:rPr lang="en-US" altLang="zh-TW" dirty="0"/>
              <a:t>(Testbench)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F1A0DA-7F0B-6BA5-EDDA-5A6CE161F76D}"/>
              </a:ext>
            </a:extLst>
          </p:cNvPr>
          <p:cNvSpPr txBox="1"/>
          <p:nvPr/>
        </p:nvSpPr>
        <p:spPr>
          <a:xfrm>
            <a:off x="2620108" y="408024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被測設備 </a:t>
            </a:r>
            <a:r>
              <a:rPr lang="en-US" altLang="zh-TW" dirty="0"/>
              <a:t>(DUT - Device Under Test)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7B5A30-1CA6-5DC8-8744-9A6A633A71C3}"/>
              </a:ext>
            </a:extLst>
          </p:cNvPr>
          <p:cNvSpPr txBox="1"/>
          <p:nvPr/>
        </p:nvSpPr>
        <p:spPr>
          <a:xfrm>
            <a:off x="2620108" y="4570490"/>
            <a:ext cx="4215032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雙計數器核心邏輯模組</a:t>
            </a:r>
            <a:endParaRPr lang="en-US" altLang="zh-TW" dirty="0"/>
          </a:p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處理向上與向下計數切換</a:t>
            </a:r>
            <a:endParaRPr lang="en-US" altLang="zh-TW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計數範圍：每個計數器根據上下限設定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2EB4686-F295-9784-DABE-6A506BB16B50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677508" y="3575524"/>
            <a:ext cx="0" cy="43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18B9A3-7D25-07DD-708E-2EB2A593C38D}"/>
              </a:ext>
            </a:extLst>
          </p:cNvPr>
          <p:cNvSpPr txBox="1"/>
          <p:nvPr/>
        </p:nvSpPr>
        <p:spPr>
          <a:xfrm>
            <a:off x="9476349" y="594360"/>
            <a:ext cx="169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試題二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6B3BBED-BFC3-55BE-D176-C87C779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counter1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counter2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99AF22C-C8DF-0235-5691-C150BE5F7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count_up1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count_up2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2024/11/10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試題一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946452B-7196-5F06-8C2C-CCF067C8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1908"/>
            <a:ext cx="12192000" cy="18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0F44A-3556-6B11-572A-875F831A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A64967D-4E69-C6C8-F896-E1E85BB0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89C6B3AB-C3FC-CE1A-580A-41F2824E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試題二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93B5DD-3B60-4226-617D-0C85D542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8278"/>
            <a:ext cx="12192000" cy="24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Q1</a:t>
            </a:r>
            <a:r>
              <a:rPr lang="zh-TW" altLang="en-US" dirty="0"/>
              <a:t>：製作第二題時，可以上數，無法下數。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3CB8E4-DED4-4E55-B426-B2D6694EE6B7}"/>
              </a:ext>
            </a:extLst>
          </p:cNvPr>
          <p:cNvSpPr/>
          <p:nvPr/>
        </p:nvSpPr>
        <p:spPr>
          <a:xfrm>
            <a:off x="5493912" y="4081108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問題</a:t>
            </a:r>
          </a:p>
        </p:txBody>
      </p:sp>
      <p:pic>
        <p:nvPicPr>
          <p:cNvPr id="5" name="圖片 4" descr="一張含有 螢幕擷取畫面, 多媒體軟體 的圖片&#10;&#10;自動產生的描述">
            <a:extLst>
              <a:ext uri="{FF2B5EF4-FFF2-40B4-BE49-F238E27FC236}">
                <a16:creationId xmlns:a16="http://schemas.microsoft.com/office/drawing/2014/main" id="{E1F3A329-73C7-A0B9-5840-4FC9040D3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15" y="1571182"/>
            <a:ext cx="9830056" cy="25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D091-C677-E896-9DB0-C51DB34F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6BCEAE-B2CD-4210-8C2C-CA8C45EA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：製作第二題時，可以下數，無法上數。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2]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8DAC27-6627-991E-7601-896B5D1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C19D6B-FD3B-6C0C-2E54-E75F0DB7D41B}"/>
              </a:ext>
            </a:extLst>
          </p:cNvPr>
          <p:cNvSpPr/>
          <p:nvPr/>
        </p:nvSpPr>
        <p:spPr>
          <a:xfrm>
            <a:off x="5493912" y="4081108"/>
            <a:ext cx="120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問題</a:t>
            </a:r>
          </a:p>
        </p:txBody>
      </p:sp>
      <p:pic>
        <p:nvPicPr>
          <p:cNvPr id="7" name="圖片 6" descr="一張含有 螢幕擷取畫面, 文字, 軟體, 行 的圖片&#10;&#10;自動產生的描述">
            <a:extLst>
              <a:ext uri="{FF2B5EF4-FFF2-40B4-BE49-F238E27FC236}">
                <a16:creationId xmlns:a16="http://schemas.microsoft.com/office/drawing/2014/main" id="{3BEC6617-FC2F-6E7B-7EFB-CE3A9E089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5896"/>
            <a:ext cx="12192000" cy="24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59F8B3B3-F005-C115-4306-F29AD4BA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19" y="1233575"/>
            <a:ext cx="8125364" cy="491029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(2024/11/18)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VHDL</a:t>
            </a:r>
            <a:r>
              <a:rPr lang="zh-TW" altLang="en-US" dirty="0"/>
              <a:t>設計循序邏輯 </a:t>
            </a:r>
            <a:r>
              <a:rPr lang="en-US" altLang="zh-TW" dirty="0"/>
              <a:t>(Sequential Logic)</a:t>
            </a:r>
            <a:r>
              <a:rPr lang="zh-TW" altLang="en-US" dirty="0"/>
              <a:t>電路。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https://csd.nutn.edu.tw/VHDL/Lin/CH11.pdf</a:t>
            </a:r>
            <a:endParaRPr lang="en-US" altLang="zh-TW" dirty="0"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/>
              <a:t>VHDL</a:t>
            </a:r>
            <a:r>
              <a:rPr lang="zh-TW" altLang="en-US" dirty="0"/>
              <a:t>顯示</a:t>
            </a:r>
            <a:r>
              <a:rPr lang="en-US" altLang="zh-TW" dirty="0"/>
              <a:t>0~9</a:t>
            </a:r>
            <a:r>
              <a:rPr lang="zh-TW" altLang="en-US" dirty="0"/>
              <a:t>數字，暫停一秒。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https://reurl.cc/EgzZAg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en-US" altLang="zh-TW" dirty="0"/>
              <a:t>VHDL</a:t>
            </a:r>
            <a:r>
              <a:rPr lang="zh-TW" altLang="en-US" dirty="0"/>
              <a:t>十計數器。</a:t>
            </a:r>
            <a:r>
              <a:rPr lang="en-US" altLang="zh-TW" dirty="0"/>
              <a:t> </a:t>
            </a:r>
            <a:r>
              <a:rPr lang="en-US" altLang="zh-TW" dirty="0">
                <a:hlinkClick r:id="rId4"/>
              </a:rPr>
              <a:t>https://blog.csdn.net/LYH6767/article/details/125191729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000" lvl="1" indent="-144000">
              <a:lnSpc>
                <a:spcPct val="150000"/>
              </a:lnSpc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理解計數器的動作原理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查詢相關計數器的資料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144000" lvl="1" indent="-144000">
              <a:lnSpc>
                <a:spcPct val="150000"/>
              </a:lnSpc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計數器的上下限原理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查詢</a:t>
            </a:r>
            <a:r>
              <a:rPr lang="en-US" altLang="zh-TW" dirty="0"/>
              <a:t>8</a:t>
            </a:r>
            <a:r>
              <a:rPr lang="zh-TW" altLang="en-US" dirty="0"/>
              <a:t>位元的寫法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先用出上數，在用下數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做完相關簡報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000" lvl="1" indent="-144000">
              <a:lnSpc>
                <a:spcPct val="150000"/>
              </a:lnSpc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144000" lvl="1" indent="-144000">
              <a:lnSpc>
                <a:spcPct val="150000"/>
              </a:lnSpc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285750" lvl="1" indent="-285750">
              <a:lnSpc>
                <a:spcPct val="150000"/>
              </a:lnSpc>
            </a:pPr>
            <a:r>
              <a:rPr lang="zh-TW" altLang="en-US" dirty="0"/>
              <a:t>做完相關簡報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r>
              <a:rPr lang="en-US" altLang="zh-TW" dirty="0">
                <a:solidFill>
                  <a:srgbClr val="FF0000"/>
                </a:solidFill>
              </a:rPr>
              <a:t> 2018.3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2024/11/10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2024/11/10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IEEE.STD_LOGIC_1164.ALL;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IEEE.STD_LOGIC_ARITH.ALL;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IEEE.STD_LOGIC_UNSIGNED.ALL;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IEEE.NUMERIC_STD.ALL;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2024/11/19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5A7906-D34B-47FE-114B-4EA2B7F7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72" y="1245815"/>
            <a:ext cx="6472418" cy="49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A649-72DA-D135-AD26-8FB420B9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53A9E1-BE75-6F4B-A3B6-EDF0C18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2024/11/21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9C874D-FB3C-0DB1-079A-9E27ACC2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92" y="1239715"/>
            <a:ext cx="3811935" cy="49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2024/11/10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D91557-A24F-0110-E89D-972327F4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1908"/>
            <a:ext cx="12192000" cy="18141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089341-062A-3021-695F-FFA39B417CEC}"/>
              </a:ext>
            </a:extLst>
          </p:cNvPr>
          <p:cNvSpPr/>
          <p:nvPr/>
        </p:nvSpPr>
        <p:spPr>
          <a:xfrm>
            <a:off x="4642337" y="1995854"/>
            <a:ext cx="1565031" cy="2340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C8202B-4760-D9F5-7B49-B09DA39D7DE9}"/>
              </a:ext>
            </a:extLst>
          </p:cNvPr>
          <p:cNvSpPr/>
          <p:nvPr/>
        </p:nvSpPr>
        <p:spPr>
          <a:xfrm>
            <a:off x="2842845" y="1995854"/>
            <a:ext cx="1799492" cy="2340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9610FD-5705-AA98-C823-C5ECEE8E2B82}"/>
              </a:ext>
            </a:extLst>
          </p:cNvPr>
          <p:cNvSpPr txBox="1"/>
          <p:nvPr/>
        </p:nvSpPr>
        <p:spPr>
          <a:xfrm>
            <a:off x="2910254" y="2057400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上數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7A700A-FA46-D96D-7C6D-4DC7B821109E}"/>
              </a:ext>
            </a:extLst>
          </p:cNvPr>
          <p:cNvSpPr txBox="1"/>
          <p:nvPr/>
        </p:nvSpPr>
        <p:spPr>
          <a:xfrm>
            <a:off x="4695094" y="2057400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84449</TotalTime>
  <Words>1102</Words>
  <Application>Microsoft Office PowerPoint</Application>
  <PresentationFormat>寬螢幕</PresentationFormat>
  <Paragraphs>256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Times New Roman</vt:lpstr>
      <vt:lpstr>Office 佈景主題</vt:lpstr>
      <vt:lpstr>進度報告 FPGA專案練習</vt:lpstr>
      <vt:lpstr>控管記錄 - Git (2024/11/18)</vt:lpstr>
      <vt:lpstr>當週進度</vt:lpstr>
      <vt:lpstr>進度統整</vt:lpstr>
      <vt:lpstr>需求列表 – 軟體需求 (2024/11/10更新)</vt:lpstr>
      <vt:lpstr>模組列表 (2024/11/10更新)</vt:lpstr>
      <vt:lpstr>系統分析 – 系統流程圖 (2024/11/19更新)</vt:lpstr>
      <vt:lpstr>系統分析 – 系統流程圖 (2024/11/21更新)</vt:lpstr>
      <vt:lpstr>系統分析 – 時序圖 (2024/11/10更新)</vt:lpstr>
      <vt:lpstr>系統分析 – 時序圖 (2024/11/19更新)</vt:lpstr>
      <vt:lpstr>系統分析 – 設定檔 (2024/11/19更新)</vt:lpstr>
      <vt:lpstr>系統分析 – 設定檔 (2024/11/19更新)</vt:lpstr>
      <vt:lpstr>系統分析 – 設定檔 (2024/11/19更新)</vt:lpstr>
      <vt:lpstr>專案架構圖 (2024/11/19更新)</vt:lpstr>
      <vt:lpstr>專案架構圖 (2024/11/19更新)</vt:lpstr>
      <vt:lpstr>成果展示 – 週進度項目 (2024/11/10)</vt:lpstr>
      <vt:lpstr>成果展示 – 週進度項目 (2024/11/19)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紹郁 吳</cp:lastModifiedBy>
  <cp:revision>3147</cp:revision>
  <dcterms:created xsi:type="dcterms:W3CDTF">2019-03-11T13:47:46Z</dcterms:created>
  <dcterms:modified xsi:type="dcterms:W3CDTF">2024-11-21T19:20:15Z</dcterms:modified>
</cp:coreProperties>
</file>