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31E2-B45A-4FE7-8236-B68E99362ACB}" type="datetimeFigureOut">
              <a:rPr lang="zh-CN" altLang="en-US" smtClean="0"/>
              <a:pPr/>
              <a:t>2016-12-29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1920-6DA5-4252-A956-7F0D21D83F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31E2-B45A-4FE7-8236-B68E99362ACB}" type="datetimeFigureOut">
              <a:rPr lang="zh-CN" altLang="en-US" smtClean="0"/>
              <a:pPr/>
              <a:t>2016-12-29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1920-6DA5-4252-A956-7F0D21D83F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31E2-B45A-4FE7-8236-B68E99362ACB}" type="datetimeFigureOut">
              <a:rPr lang="zh-CN" altLang="en-US" smtClean="0"/>
              <a:pPr/>
              <a:t>2016-12-29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1920-6DA5-4252-A956-7F0D21D83F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31E2-B45A-4FE7-8236-B68E99362ACB}" type="datetimeFigureOut">
              <a:rPr lang="zh-CN" altLang="en-US" smtClean="0"/>
              <a:pPr/>
              <a:t>2016-12-29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1920-6DA5-4252-A956-7F0D21D83F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31E2-B45A-4FE7-8236-B68E99362ACB}" type="datetimeFigureOut">
              <a:rPr lang="zh-CN" altLang="en-US" smtClean="0"/>
              <a:pPr/>
              <a:t>2016-12-29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1920-6DA5-4252-A956-7F0D21D83F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31E2-B45A-4FE7-8236-B68E99362ACB}" type="datetimeFigureOut">
              <a:rPr lang="zh-CN" altLang="en-US" smtClean="0"/>
              <a:pPr/>
              <a:t>2016-12-29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1920-6DA5-4252-A956-7F0D21D83F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31E2-B45A-4FE7-8236-B68E99362ACB}" type="datetimeFigureOut">
              <a:rPr lang="zh-CN" altLang="en-US" smtClean="0"/>
              <a:pPr/>
              <a:t>2016-12-29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1920-6DA5-4252-A956-7F0D21D83F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31E2-B45A-4FE7-8236-B68E99362ACB}" type="datetimeFigureOut">
              <a:rPr lang="zh-CN" altLang="en-US" smtClean="0"/>
              <a:pPr/>
              <a:t>2016-12-29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1920-6DA5-4252-A956-7F0D21D83F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31E2-B45A-4FE7-8236-B68E99362ACB}" type="datetimeFigureOut">
              <a:rPr lang="zh-CN" altLang="en-US" smtClean="0"/>
              <a:pPr/>
              <a:t>2016-12-29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1920-6DA5-4252-A956-7F0D21D83F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31E2-B45A-4FE7-8236-B68E99362ACB}" type="datetimeFigureOut">
              <a:rPr lang="zh-CN" altLang="en-US" smtClean="0"/>
              <a:pPr/>
              <a:t>2016-12-29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1920-6DA5-4252-A956-7F0D21D83F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31E2-B45A-4FE7-8236-B68E99362ACB}" type="datetimeFigureOut">
              <a:rPr lang="zh-CN" altLang="en-US" smtClean="0"/>
              <a:pPr/>
              <a:t>2016-12-29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1920-6DA5-4252-A956-7F0D21D83F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731E2-B45A-4FE7-8236-B68E99362ACB}" type="datetimeFigureOut">
              <a:rPr lang="zh-CN" altLang="en-US" smtClean="0"/>
              <a:pPr/>
              <a:t>2016-12-29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71920-6DA5-4252-A956-7F0D21D83F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68" y="1142984"/>
            <a:ext cx="192882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Activity/Fragment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429520" y="1142984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ViewModel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00958" y="3143248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View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5720" y="1142984"/>
            <a:ext cx="178595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DataControl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4282" y="3143248"/>
            <a:ext cx="100013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Model</a:t>
            </a:r>
          </a:p>
        </p:txBody>
      </p:sp>
      <p:sp>
        <p:nvSpPr>
          <p:cNvPr id="9" name="矩形 8"/>
          <p:cNvSpPr/>
          <p:nvPr/>
        </p:nvSpPr>
        <p:spPr>
          <a:xfrm>
            <a:off x="1643042" y="3143248"/>
            <a:ext cx="107157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NetWork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5500694" y="1428736"/>
            <a:ext cx="1928826" cy="15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1"/>
            <a:endCxn id="7" idx="3"/>
          </p:cNvCxnSpPr>
          <p:nvPr/>
        </p:nvCxnSpPr>
        <p:spPr>
          <a:xfrm rot="10800000">
            <a:off x="2071670" y="1428736"/>
            <a:ext cx="1500198" cy="15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>
            <a:off x="-142908" y="2428868"/>
            <a:ext cx="1428760" cy="15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 flipH="1" flipV="1">
            <a:off x="357158" y="2428868"/>
            <a:ext cx="1428760" cy="158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1142976" y="2428868"/>
            <a:ext cx="1428760" cy="15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5400000" flipH="1" flipV="1">
            <a:off x="2214546" y="1857364"/>
            <a:ext cx="1428760" cy="114300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5400000">
            <a:off x="7786710" y="2428868"/>
            <a:ext cx="1428760" cy="15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0800000">
            <a:off x="5286380" y="1785926"/>
            <a:ext cx="2143140" cy="142876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10800000">
            <a:off x="5500694" y="1643050"/>
            <a:ext cx="1857388" cy="158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143108" y="1571612"/>
            <a:ext cx="1357322" cy="158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72198" y="107154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1:1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28860" y="107154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1:1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15272" y="214311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1:1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28596" y="4214818"/>
            <a:ext cx="835824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Model</a:t>
            </a:r>
            <a:r>
              <a:rPr lang="zh-CN" altLang="en-US" sz="1100" dirty="0" smtClean="0"/>
              <a:t>：数据库访问，数据的持久化。</a:t>
            </a:r>
            <a:endParaRPr lang="en-US" altLang="zh-CN" sz="1100" dirty="0" smtClean="0"/>
          </a:p>
          <a:p>
            <a:r>
              <a:rPr lang="en-US" altLang="zh-CN" sz="1100" dirty="0" err="1" smtClean="0"/>
              <a:t>NetWork</a:t>
            </a:r>
            <a:r>
              <a:rPr lang="zh-CN" altLang="en-US" sz="1100" dirty="0" smtClean="0"/>
              <a:t>：网络请求，请求数据后的数据处理。请求成功后直接将发送请求成功事件。</a:t>
            </a:r>
            <a:endParaRPr lang="en-US" altLang="zh-CN" sz="1100" dirty="0" smtClean="0"/>
          </a:p>
          <a:p>
            <a:r>
              <a:rPr lang="en-US" altLang="zh-CN" sz="1100" dirty="0" err="1" smtClean="0"/>
              <a:t>DataControl</a:t>
            </a:r>
            <a:r>
              <a:rPr lang="zh-CN" altLang="en-US" sz="1100" dirty="0" smtClean="0"/>
              <a:t>：数据相关逻辑，访问数据库，请求网络，请求后的数据的处理，一个</a:t>
            </a:r>
            <a:r>
              <a:rPr lang="en-US" altLang="zh-CN" sz="1100" dirty="0" err="1" smtClean="0"/>
              <a:t>DataControl</a:t>
            </a:r>
            <a:r>
              <a:rPr lang="zh-CN" altLang="en-US" sz="1100" dirty="0" smtClean="0"/>
              <a:t>可以有多个</a:t>
            </a:r>
            <a:r>
              <a:rPr lang="en-US" altLang="zh-CN" sz="1100" dirty="0" smtClean="0"/>
              <a:t>Model</a:t>
            </a:r>
            <a:r>
              <a:rPr lang="zh-CN" altLang="en-US" sz="1100" dirty="0" smtClean="0"/>
              <a:t>和</a:t>
            </a:r>
            <a:r>
              <a:rPr lang="en-US" altLang="zh-CN" sz="1100" dirty="0" smtClean="0"/>
              <a:t>Network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r>
              <a:rPr lang="en-US" altLang="zh-CN" sz="1100" dirty="0" smtClean="0"/>
              <a:t>View</a:t>
            </a:r>
            <a:r>
              <a:rPr lang="zh-CN" altLang="en-US" sz="1100" dirty="0" smtClean="0"/>
              <a:t>：界面渲染，事件反馈。</a:t>
            </a:r>
            <a:endParaRPr lang="en-US" altLang="zh-CN" sz="1100" dirty="0" smtClean="0"/>
          </a:p>
          <a:p>
            <a:r>
              <a:rPr lang="en-US" altLang="zh-CN" sz="1100" dirty="0" err="1" smtClean="0"/>
              <a:t>ViewModel</a:t>
            </a:r>
            <a:r>
              <a:rPr lang="zh-CN" altLang="en-US" sz="1100" dirty="0" smtClean="0"/>
              <a:t>：装配对应的</a:t>
            </a:r>
            <a:r>
              <a:rPr lang="en-US" altLang="zh-CN" sz="1100" dirty="0" smtClean="0"/>
              <a:t>View</a:t>
            </a:r>
            <a:r>
              <a:rPr lang="zh-CN" altLang="en-US" sz="1100" dirty="0" smtClean="0"/>
              <a:t>，界面</a:t>
            </a:r>
            <a:r>
              <a:rPr lang="zh-CN" altLang="en-US" sz="1100" dirty="0" smtClean="0"/>
              <a:t>相关</a:t>
            </a:r>
            <a:r>
              <a:rPr lang="zh-CN" altLang="en-US" sz="1100" dirty="0" smtClean="0"/>
              <a:t>（不需要操作</a:t>
            </a:r>
            <a:r>
              <a:rPr lang="en-US" altLang="zh-CN" sz="1100" dirty="0" smtClean="0"/>
              <a:t>Model</a:t>
            </a:r>
            <a:r>
              <a:rPr lang="zh-CN" altLang="en-US" sz="1100" dirty="0" smtClean="0"/>
              <a:t>）</a:t>
            </a:r>
            <a:r>
              <a:rPr lang="zh-CN" altLang="en-US" sz="1100" dirty="0" smtClean="0"/>
              <a:t>逻辑</a:t>
            </a:r>
            <a:r>
              <a:rPr lang="zh-CN" altLang="en-US" sz="1100" dirty="0" smtClean="0"/>
              <a:t>，一个</a:t>
            </a:r>
            <a:r>
              <a:rPr lang="en-US" altLang="zh-CN" sz="1100" dirty="0" err="1" smtClean="0"/>
              <a:t>VIewModel</a:t>
            </a:r>
            <a:r>
              <a:rPr lang="zh-CN" altLang="en-US" sz="1100" dirty="0" smtClean="0"/>
              <a:t>可以有</a:t>
            </a:r>
            <a:r>
              <a:rPr lang="en-US" altLang="zh-CN" sz="1100" dirty="0" smtClean="0"/>
              <a:t>0</a:t>
            </a:r>
            <a:r>
              <a:rPr lang="zh-CN" altLang="en-US" sz="1100" dirty="0" smtClean="0"/>
              <a:t>个或多个</a:t>
            </a:r>
            <a:r>
              <a:rPr lang="en-US" altLang="zh-CN" sz="1100" dirty="0" smtClean="0"/>
              <a:t>View</a:t>
            </a:r>
            <a:r>
              <a:rPr lang="zh-CN" altLang="en-US" sz="1100" dirty="0" smtClean="0"/>
              <a:t>。 </a:t>
            </a:r>
            <a:endParaRPr lang="en-US" altLang="zh-CN" sz="1100" dirty="0" smtClean="0"/>
          </a:p>
          <a:p>
            <a:r>
              <a:rPr lang="en-US" altLang="zh-CN" sz="1100" dirty="0" smtClean="0"/>
              <a:t>Activity/Fragment</a:t>
            </a:r>
            <a:r>
              <a:rPr lang="zh-CN" altLang="en-US" sz="1100" dirty="0" smtClean="0"/>
              <a:t>负责逻辑，初始化</a:t>
            </a:r>
            <a:r>
              <a:rPr lang="en-US" altLang="zh-CN" sz="1100" dirty="0" err="1" smtClean="0"/>
              <a:t>DataControl</a:t>
            </a:r>
            <a:r>
              <a:rPr lang="zh-CN" altLang="en-US" sz="1100" dirty="0" smtClean="0"/>
              <a:t>，</a:t>
            </a:r>
            <a:r>
              <a:rPr lang="en-US" altLang="zh-CN" sz="1100" dirty="0" err="1" smtClean="0"/>
              <a:t>ViewModel</a:t>
            </a:r>
            <a:r>
              <a:rPr lang="zh-CN" altLang="en-US" sz="1100" dirty="0" smtClean="0"/>
              <a:t>，</a:t>
            </a:r>
            <a:r>
              <a:rPr lang="en-US" altLang="zh-CN" sz="1100" dirty="0" smtClean="0"/>
              <a:t>View</a:t>
            </a:r>
            <a:r>
              <a:rPr lang="zh-CN" altLang="en-US" sz="1100" dirty="0" smtClean="0"/>
              <a:t>，一个</a:t>
            </a:r>
            <a:r>
              <a:rPr lang="en-US" altLang="zh-CN" sz="1100" dirty="0" smtClean="0"/>
              <a:t>Activity/Fragment</a:t>
            </a:r>
            <a:r>
              <a:rPr lang="zh-CN" altLang="en-US" sz="1100" dirty="0" smtClean="0"/>
              <a:t>只有一个</a:t>
            </a:r>
            <a:r>
              <a:rPr lang="en-US" altLang="zh-CN" sz="1100" dirty="0" err="1" smtClean="0"/>
              <a:t>DataControl</a:t>
            </a:r>
            <a:r>
              <a:rPr lang="zh-CN" altLang="en-US" sz="1100" dirty="0" smtClean="0"/>
              <a:t>，一个</a:t>
            </a:r>
            <a:r>
              <a:rPr lang="en-US" altLang="zh-CN" sz="1100" dirty="0" err="1" smtClean="0"/>
              <a:t>ViewModel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r>
              <a:rPr lang="en-US" altLang="zh-CN" sz="1100" dirty="0" err="1" smtClean="0"/>
              <a:t>NetWork</a:t>
            </a:r>
            <a:r>
              <a:rPr lang="zh-CN" altLang="en-US" sz="1100" dirty="0" smtClean="0"/>
              <a:t>，</a:t>
            </a:r>
            <a:r>
              <a:rPr lang="en-US" altLang="zh-CN" sz="1100" dirty="0" smtClean="0"/>
              <a:t>View</a:t>
            </a:r>
            <a:r>
              <a:rPr lang="zh-CN" altLang="en-US" sz="1100" dirty="0" smtClean="0"/>
              <a:t>，</a:t>
            </a:r>
            <a:r>
              <a:rPr lang="en-US" altLang="zh-CN" sz="1100" dirty="0" err="1" smtClean="0"/>
              <a:t>DataControl</a:t>
            </a:r>
            <a:r>
              <a:rPr lang="zh-CN" altLang="en-US" sz="1100" dirty="0" smtClean="0"/>
              <a:t>，</a:t>
            </a:r>
            <a:r>
              <a:rPr lang="en-US" altLang="zh-CN" sz="1100" dirty="0" err="1" smtClean="0"/>
              <a:t>ViewModel</a:t>
            </a:r>
            <a:r>
              <a:rPr lang="zh-CN" altLang="en-US" sz="1100" dirty="0" smtClean="0"/>
              <a:t>反馈给</a:t>
            </a:r>
            <a:r>
              <a:rPr lang="en-US" altLang="zh-CN" sz="1100" dirty="0" smtClean="0"/>
              <a:t>Activity/Fragment</a:t>
            </a:r>
            <a:r>
              <a:rPr lang="zh-CN" altLang="en-US" sz="1100" dirty="0" smtClean="0"/>
              <a:t>信息通过</a:t>
            </a:r>
            <a:r>
              <a:rPr lang="en-US" altLang="zh-CN" sz="1100" dirty="0" err="1" smtClean="0"/>
              <a:t>RxBus</a:t>
            </a:r>
            <a:r>
              <a:rPr lang="zh-CN" altLang="en-US" sz="1100" dirty="0" smtClean="0"/>
              <a:t>发送消息。</a:t>
            </a:r>
            <a:endParaRPr lang="en-US" altLang="zh-CN" sz="1100" dirty="0" smtClean="0"/>
          </a:p>
          <a:p>
            <a:r>
              <a:rPr lang="en-US" altLang="zh-CN" sz="1100" dirty="0" smtClean="0"/>
              <a:t>Model</a:t>
            </a:r>
            <a:r>
              <a:rPr lang="zh-CN" altLang="en-US" sz="1100" dirty="0" smtClean="0"/>
              <a:t>直接将数据反馈给</a:t>
            </a:r>
            <a:r>
              <a:rPr lang="en-US" altLang="zh-CN" sz="1100" dirty="0" err="1" smtClean="0"/>
              <a:t>DataModel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r>
              <a:rPr lang="en-US" altLang="zh-CN" sz="1100" dirty="0" smtClean="0"/>
              <a:t>Activity/Fragment</a:t>
            </a:r>
            <a:r>
              <a:rPr lang="zh-CN" altLang="en-US" sz="1100" dirty="0" smtClean="0"/>
              <a:t>不直接操作</a:t>
            </a:r>
            <a:r>
              <a:rPr lang="en-US" altLang="zh-CN" sz="1100" dirty="0" smtClean="0"/>
              <a:t>View</a:t>
            </a:r>
            <a:r>
              <a:rPr lang="zh-CN" altLang="en-US" sz="1100" dirty="0" smtClean="0"/>
              <a:t>，不访问</a:t>
            </a:r>
            <a:r>
              <a:rPr lang="en-US" altLang="zh-CN" sz="1100" dirty="0" smtClean="0"/>
              <a:t>View</a:t>
            </a:r>
            <a:r>
              <a:rPr lang="zh-CN" altLang="en-US" sz="1100" dirty="0" smtClean="0"/>
              <a:t>的元素。</a:t>
            </a:r>
            <a:endParaRPr lang="en-US" altLang="zh-CN" sz="11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166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Windows 用户</cp:lastModifiedBy>
  <cp:revision>45</cp:revision>
  <dcterms:created xsi:type="dcterms:W3CDTF">2016-11-29T02:05:04Z</dcterms:created>
  <dcterms:modified xsi:type="dcterms:W3CDTF">2016-12-29T08:40:09Z</dcterms:modified>
</cp:coreProperties>
</file>