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8BCFA-B601-4C47-89EC-A96916B82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F9D5A2-E830-459D-9762-B21F9D8C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01DC0-529F-4B17-8A93-3828F21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FA9C1-B40E-447F-AFB6-3D3963BE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F73DA-8FB1-4BAD-A45F-1E3B3DCA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6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1EEF-7E4A-4EB2-9C9E-073A55C1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35141-6187-46CE-930B-4A64F9A4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F54B3-5606-49D5-A7E1-489635AB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E7FCD-8BA3-46D5-B8B0-4D704850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6BF11-EDC2-4AD7-A274-BFA8EABA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8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B7D958-5410-44E2-AD6B-44FD2856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4DAD6-0E43-44A9-B653-6DFAE581E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BFF64-B674-4FCC-A090-88E03852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6A04E-0C36-47C4-B956-C330D1E3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76209-CF95-43D6-888E-E9600D9D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A298A-8566-489A-9B7B-11702A60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597ED-63EA-4588-A7E9-7B996BA5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CE7CF-CD0A-4BE9-BA85-A2D3E417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EA442-CB48-451D-A2CF-1CD1158E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283B2-E420-4D63-BD35-EE013608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AA076-7741-415E-8587-6D59593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90C47-A3CF-42A1-952A-5016E1CC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4DCF5-A5F0-40EF-8A50-31E317F1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DF0DC-5F00-4AE5-A744-78D19801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40474-26D5-4130-A262-BEBC2200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EC66B-2445-49CA-981F-B94AF854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910EE-80B7-4305-910F-931976749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54C63-8042-4BCF-8C2A-0CF653BCA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F5355-B7AB-41A7-BEC9-2631EBE2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A2018-651E-477C-B740-63C6AAE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83B68-311B-429F-96C7-2BB8BDA5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281E2-14F2-4860-ADD9-3E58F28E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81EAB-FF6C-4269-BA3C-9423FFF8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0EC2FF-646F-4ED5-A705-6E127987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3374EB-EEE0-4B93-934B-9883029FF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77F4B-909A-4238-AC5E-E62E8781C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449609-42C1-4703-AF38-0B732266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90F13-742C-49E4-9E3C-DE9B6BFD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D5806F-FB02-4792-925F-77A8FC7D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3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FF7E5-F35A-41DB-AAAD-336F3FA6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A38BB8-7AE6-48CB-A420-D023D7D4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FF1D82-280F-4A35-856B-BACD6F66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C4A47E-9D05-4386-8B0A-693606A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8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E76448-653D-4ECF-9E04-862CA28A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CBD9D-CD47-4D8C-91C1-E8F388DF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7D5A5-1A95-4C0A-917E-9F485BB0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1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3E038-0195-4D74-9A7F-FB907670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B2046-018B-4BC2-9BD4-F96CE9AF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8D30C-0918-40F6-AF6A-1D43C53EE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E000A-63CE-4192-A9E6-5864A34D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9AF91-1245-4E83-B656-3A98C69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F6F93-E86A-4B0D-B21B-0A408FB4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C0181-5CF0-4942-9221-141E9C03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A6391-148A-4ED1-82F7-F07B8710C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42D416-5351-4A9F-A941-83DF474E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D3328-BE62-4169-A519-CE19FF92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E3411-3D77-4B2E-B0B1-69FD0FEB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6F2AD-3DD9-4F56-8509-3DCA55F3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ACBE91-0EA5-450C-A44A-86A49509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94754-E2EB-44D2-AFA2-F5E22A970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E417D-0585-496C-9FEE-F918AF92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5895-CAE2-4747-B6AB-9ADC1E40367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0A4B1-D89B-40F4-BD69-DEF1CD273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D9EA8-6853-48BC-8A22-33933A714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808C-CAAD-4301-A7DD-DBF5EADFE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98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thenounproject.com/term/camera/4407594?i=440759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584D7552-6D7E-4D2C-BD8B-CCB55D6D5F57}"/>
              </a:ext>
            </a:extLst>
          </p:cNvPr>
          <p:cNvGrpSpPr/>
          <p:nvPr/>
        </p:nvGrpSpPr>
        <p:grpSpPr>
          <a:xfrm>
            <a:off x="2564027" y="3069644"/>
            <a:ext cx="4726460" cy="213143"/>
            <a:chOff x="2564027" y="3069644"/>
            <a:chExt cx="4726460" cy="3768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4A62A3-AC98-464D-89C8-233B2F94F630}"/>
                </a:ext>
              </a:extLst>
            </p:cNvPr>
            <p:cNvSpPr/>
            <p:nvPr/>
          </p:nvSpPr>
          <p:spPr>
            <a:xfrm>
              <a:off x="2564027" y="3069644"/>
              <a:ext cx="4726460" cy="37688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3F49D90-D688-46AD-B41C-B333472E6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6454" y="3076841"/>
              <a:ext cx="160638" cy="15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8EA8862-51FB-4E53-9239-1B31BA971A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7092" y="3076841"/>
              <a:ext cx="67962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DAC6BCA-1AF2-4093-84AE-E0DEF606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5054" y="3130387"/>
              <a:ext cx="92676" cy="98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115F5C4-DD9D-489E-ACC7-90AAC6CB772E}"/>
                </a:ext>
              </a:extLst>
            </p:cNvPr>
            <p:cNvCxnSpPr>
              <a:cxnSpLocks/>
            </p:cNvCxnSpPr>
            <p:nvPr/>
          </p:nvCxnSpPr>
          <p:spPr>
            <a:xfrm>
              <a:off x="3107730" y="3130386"/>
              <a:ext cx="67962" cy="152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BD4926A-CB76-43E0-9314-8C489591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6426" y="3179813"/>
              <a:ext cx="219330" cy="1029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33ABB82-5E7C-4B14-9302-8A5ADB9B4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6330" y="3179813"/>
              <a:ext cx="49426" cy="193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3815194-BEE3-4046-A843-3ABA1D9C5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6331" y="3089197"/>
              <a:ext cx="216242" cy="284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1D934BA-FF5A-44A7-8D05-4E28A15EB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5660" y="3089198"/>
              <a:ext cx="0" cy="187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8F4E6E4-B804-43B1-9458-E3E4054E9B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661" y="3276609"/>
              <a:ext cx="108122" cy="96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3AE520A-739F-484D-B663-D38859A44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3783" y="3276608"/>
              <a:ext cx="117390" cy="96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F292BA6-32E4-4923-94AB-3F12572656D4}"/>
                </a:ext>
              </a:extLst>
            </p:cNvPr>
            <p:cNvCxnSpPr>
              <a:cxnSpLocks/>
            </p:cNvCxnSpPr>
            <p:nvPr/>
          </p:nvCxnSpPr>
          <p:spPr>
            <a:xfrm>
              <a:off x="3722478" y="3153040"/>
              <a:ext cx="58695" cy="123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91E6EE2-9572-4E9A-938D-3E5667B1F8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2478" y="3153041"/>
              <a:ext cx="225512" cy="123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FD043C9-9382-4F8B-BDC0-5C7EE762E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3357" y="3120090"/>
              <a:ext cx="160638" cy="15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8672AF9-91C6-42E3-8981-55090A6B67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3995" y="3120090"/>
              <a:ext cx="67962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F50EE09-D8D5-4538-9706-BE5974973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1957" y="3173636"/>
              <a:ext cx="92676" cy="98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0FADFEA-CA10-480A-AD3A-2E755D82C4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633" y="3173635"/>
              <a:ext cx="67962" cy="152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74C84C2-6614-4E76-A477-D345DD6B2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3329" y="3223062"/>
              <a:ext cx="219330" cy="1029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73F253C-3BC8-4EF3-B32A-5FB600DA3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3233" y="3223062"/>
              <a:ext cx="49426" cy="193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01671F3-18C1-4B8F-8208-415D6AFA2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234" y="3282787"/>
              <a:ext cx="166816" cy="1338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C9541D0-229C-400F-89CB-FB4C19C48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368" y="3132447"/>
              <a:ext cx="0" cy="187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B2BAE54-C1A7-4BBF-902E-423714B031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5369" y="3319858"/>
              <a:ext cx="108122" cy="96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4D58A13-0714-4ECF-8963-CF7DD3EAA1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8279" y="3326035"/>
              <a:ext cx="117390" cy="96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4BFDD5E-CFF1-471A-B117-1EE79B94CE94}"/>
                </a:ext>
              </a:extLst>
            </p:cNvPr>
            <p:cNvCxnSpPr>
              <a:cxnSpLocks/>
            </p:cNvCxnSpPr>
            <p:nvPr/>
          </p:nvCxnSpPr>
          <p:spPr>
            <a:xfrm>
              <a:off x="5626974" y="3202467"/>
              <a:ext cx="58695" cy="123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B69F458-924A-47C0-99A7-F74DA757E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6974" y="3202468"/>
              <a:ext cx="225512" cy="123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F2BBDD8-1289-41AC-9C5F-6043D69330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3493" y="3223062"/>
              <a:ext cx="162180" cy="2007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84BBE9F-8B37-4963-AAB3-B12835DAD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8255" y="3231301"/>
              <a:ext cx="68470" cy="192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2B8F26F-4644-42E2-82D6-BDEBE28DFCDC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44" y="3272489"/>
              <a:ext cx="157555" cy="14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990FCC3-0F57-41AC-92BF-7AAF95923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967" y="3205558"/>
              <a:ext cx="235290" cy="212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4633713-583B-409B-A9BD-EC12D7C843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259" y="3214825"/>
              <a:ext cx="39648" cy="209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7F1221A-1D37-40C6-B1FC-2FC19BDE2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7907" y="3127299"/>
              <a:ext cx="138763" cy="296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5798082-CE44-4E54-89BE-5D75081174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1961" y="3323979"/>
              <a:ext cx="108122" cy="96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C0D01687-EF28-4FE5-A911-A3EB6247B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0083" y="3323978"/>
              <a:ext cx="117390" cy="96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9EDE4DC9-6893-4FC1-9D26-F0590C544715}"/>
                </a:ext>
              </a:extLst>
            </p:cNvPr>
            <p:cNvCxnSpPr>
              <a:cxnSpLocks/>
            </p:cNvCxnSpPr>
            <p:nvPr/>
          </p:nvCxnSpPr>
          <p:spPr>
            <a:xfrm>
              <a:off x="6018778" y="3200410"/>
              <a:ext cx="58695" cy="123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E740CDF-6A9F-45DC-B985-EECF04F88D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8778" y="3200411"/>
              <a:ext cx="225512" cy="123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1CD3544C-26FC-4186-A0EF-06333D6B6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657" y="3167460"/>
              <a:ext cx="160638" cy="15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57BBE33-90F1-4DC2-BABD-8E293AA345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0295" y="3167460"/>
              <a:ext cx="67962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805AB5F-4775-443F-8998-5C982AC54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537" y="3173638"/>
              <a:ext cx="160638" cy="15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BE49EF7-FD87-4CED-B123-8249CB8C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175" y="3173638"/>
              <a:ext cx="67962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1FCD948-0F6C-4220-AEF8-BE08EF3D5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137" y="3227184"/>
              <a:ext cx="92676" cy="98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A2B589A-0B47-4ADB-B45F-656CD8CE6A3D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13" y="3227183"/>
              <a:ext cx="67962" cy="152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D0F8051-AACA-4E65-9CCF-C0801317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0509" y="3276610"/>
              <a:ext cx="219330" cy="1029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3FD0CAA-7B7A-4250-8915-21F3706300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9839" y="3276610"/>
              <a:ext cx="45296" cy="84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椭圆 141">
            <a:extLst>
              <a:ext uri="{FF2B5EF4-FFF2-40B4-BE49-F238E27FC236}">
                <a16:creationId xmlns:a16="http://schemas.microsoft.com/office/drawing/2014/main" id="{92426699-CDFE-4451-A118-65A4C5F5FD06}"/>
              </a:ext>
            </a:extLst>
          </p:cNvPr>
          <p:cNvSpPr/>
          <p:nvPr/>
        </p:nvSpPr>
        <p:spPr>
          <a:xfrm>
            <a:off x="4610872" y="1600200"/>
            <a:ext cx="294760" cy="149672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26E74D3-DCDE-45A9-9C5B-FFEA881285FF}"/>
              </a:ext>
            </a:extLst>
          </p:cNvPr>
          <p:cNvCxnSpPr>
            <a:cxnSpLocks/>
            <a:stCxn id="142" idx="4"/>
          </p:cNvCxnSpPr>
          <p:nvPr/>
        </p:nvCxnSpPr>
        <p:spPr>
          <a:xfrm flipV="1">
            <a:off x="4758252" y="1229497"/>
            <a:ext cx="0" cy="18674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57E73A9A-B17E-40E1-9FA1-766654255D96}"/>
              </a:ext>
            </a:extLst>
          </p:cNvPr>
          <p:cNvCxnSpPr>
            <a:cxnSpLocks/>
            <a:stCxn id="142" idx="4"/>
          </p:cNvCxnSpPr>
          <p:nvPr/>
        </p:nvCxnSpPr>
        <p:spPr>
          <a:xfrm flipH="1" flipV="1">
            <a:off x="3385756" y="1872049"/>
            <a:ext cx="1372496" cy="1224872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BCC9434D-5177-4488-87CD-DADA7F236023}"/>
              </a:ext>
            </a:extLst>
          </p:cNvPr>
          <p:cNvCxnSpPr>
            <a:cxnSpLocks/>
          </p:cNvCxnSpPr>
          <p:nvPr/>
        </p:nvCxnSpPr>
        <p:spPr>
          <a:xfrm flipV="1">
            <a:off x="4738161" y="2179807"/>
            <a:ext cx="1722376" cy="91453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爆炸形: 8 pt  170">
            <a:extLst>
              <a:ext uri="{FF2B5EF4-FFF2-40B4-BE49-F238E27FC236}">
                <a16:creationId xmlns:a16="http://schemas.microsoft.com/office/drawing/2014/main" id="{57DF6FFA-7033-4976-B741-4F83D6554E40}"/>
              </a:ext>
            </a:extLst>
          </p:cNvPr>
          <p:cNvSpPr/>
          <p:nvPr/>
        </p:nvSpPr>
        <p:spPr>
          <a:xfrm>
            <a:off x="3120439" y="1605864"/>
            <a:ext cx="159932" cy="26618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3" name="Picture 3">
            <a:hlinkClick r:id="rId2" tooltip="Camera. Click for details"/>
            <a:extLst>
              <a:ext uri="{FF2B5EF4-FFF2-40B4-BE49-F238E27FC236}">
                <a16:creationId xmlns:a16="http://schemas.microsoft.com/office/drawing/2014/main" id="{9CA083F6-5661-4832-B6E4-B45705B9E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11183">
            <a:off x="6621101" y="1819201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AC9FE78-A4AE-4446-8685-6623B74AB3DB}"/>
                  </a:ext>
                </a:extLst>
              </p:cNvPr>
              <p:cNvSpPr txBox="1"/>
              <p:nvPr/>
            </p:nvSpPr>
            <p:spPr>
              <a:xfrm>
                <a:off x="3444452" y="1686183"/>
                <a:ext cx="321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AC9FE78-A4AE-4446-8685-6623B74AB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452" y="1686183"/>
                <a:ext cx="3218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9E28B911-25BC-462F-97D8-2710E12F2149}"/>
                  </a:ext>
                </a:extLst>
              </p:cNvPr>
              <p:cNvSpPr txBox="1"/>
              <p:nvPr/>
            </p:nvSpPr>
            <p:spPr>
              <a:xfrm>
                <a:off x="6164184" y="1916013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9E28B911-25BC-462F-97D8-2710E12F2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84" y="1916013"/>
                <a:ext cx="374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6E7E4E0-0803-476A-84D6-43A266A9A562}"/>
                  </a:ext>
                </a:extLst>
              </p:cNvPr>
              <p:cNvSpPr txBox="1"/>
              <p:nvPr/>
            </p:nvSpPr>
            <p:spPr>
              <a:xfrm>
                <a:off x="4660044" y="1211678"/>
                <a:ext cx="379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6E7E4E0-0803-476A-84D6-43A266A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44" y="1211678"/>
                <a:ext cx="3793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FDF24118-2512-4CDC-9B2B-E29E52BD5385}"/>
              </a:ext>
            </a:extLst>
          </p:cNvPr>
          <p:cNvCxnSpPr>
            <a:cxnSpLocks/>
            <a:stCxn id="142" idx="4"/>
          </p:cNvCxnSpPr>
          <p:nvPr/>
        </p:nvCxnSpPr>
        <p:spPr>
          <a:xfrm flipV="1">
            <a:off x="4758252" y="1297459"/>
            <a:ext cx="438664" cy="179946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97BE6F5-DFAF-4BF9-A117-C5DD4AFBBA42}"/>
                  </a:ext>
                </a:extLst>
              </p:cNvPr>
              <p:cNvSpPr txBox="1"/>
              <p:nvPr/>
            </p:nvSpPr>
            <p:spPr>
              <a:xfrm>
                <a:off x="5087907" y="1237567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97BE6F5-DFAF-4BF9-A117-C5DD4AFBB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07" y="123756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弧形 182">
            <a:extLst>
              <a:ext uri="{FF2B5EF4-FFF2-40B4-BE49-F238E27FC236}">
                <a16:creationId xmlns:a16="http://schemas.microsoft.com/office/drawing/2014/main" id="{4B119604-B46E-48A5-9CAA-6BD5E58EC2E3}"/>
              </a:ext>
            </a:extLst>
          </p:cNvPr>
          <p:cNvSpPr/>
          <p:nvPr/>
        </p:nvSpPr>
        <p:spPr>
          <a:xfrm rot="19188153">
            <a:off x="4261076" y="2410429"/>
            <a:ext cx="562211" cy="355673"/>
          </a:xfrm>
          <a:prstGeom prst="arc">
            <a:avLst>
              <a:gd name="adj1" fmla="val 12149468"/>
              <a:gd name="adj2" fmla="val 0"/>
            </a:avLst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EEF6405-6BA5-44F6-87BC-F4145E56ABBD}"/>
                  </a:ext>
                </a:extLst>
              </p:cNvPr>
              <p:cNvSpPr txBox="1"/>
              <p:nvPr/>
            </p:nvSpPr>
            <p:spPr>
              <a:xfrm>
                <a:off x="4196465" y="2072720"/>
                <a:ext cx="43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EEF6405-6BA5-44F6-87BC-F4145E56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65" y="2072720"/>
                <a:ext cx="43871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弧形 184">
            <a:extLst>
              <a:ext uri="{FF2B5EF4-FFF2-40B4-BE49-F238E27FC236}">
                <a16:creationId xmlns:a16="http://schemas.microsoft.com/office/drawing/2014/main" id="{653796D6-5232-4FFE-9837-C486E6F2C150}"/>
              </a:ext>
            </a:extLst>
          </p:cNvPr>
          <p:cNvSpPr/>
          <p:nvPr/>
        </p:nvSpPr>
        <p:spPr>
          <a:xfrm rot="2595397">
            <a:off x="4668567" y="2583253"/>
            <a:ext cx="471459" cy="362893"/>
          </a:xfrm>
          <a:prstGeom prst="arc">
            <a:avLst>
              <a:gd name="adj1" fmla="val 11708600"/>
              <a:gd name="adj2" fmla="val 21460841"/>
            </a:avLst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1B1DB12D-3FAB-47C3-869F-90939E2E4C7B}"/>
                  </a:ext>
                </a:extLst>
              </p:cNvPr>
              <p:cNvSpPr txBox="1"/>
              <p:nvPr/>
            </p:nvSpPr>
            <p:spPr>
              <a:xfrm>
                <a:off x="4881755" y="2318779"/>
                <a:ext cx="467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1B1DB12D-3FAB-47C3-869F-90939E2E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55" y="2318779"/>
                <a:ext cx="4671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弧形 186">
            <a:extLst>
              <a:ext uri="{FF2B5EF4-FFF2-40B4-BE49-F238E27FC236}">
                <a16:creationId xmlns:a16="http://schemas.microsoft.com/office/drawing/2014/main" id="{63EAD6B6-36D7-4996-9A1F-A271F839986B}"/>
              </a:ext>
            </a:extLst>
          </p:cNvPr>
          <p:cNvSpPr/>
          <p:nvPr/>
        </p:nvSpPr>
        <p:spPr>
          <a:xfrm>
            <a:off x="4751320" y="2162744"/>
            <a:ext cx="212716" cy="273311"/>
          </a:xfrm>
          <a:prstGeom prst="arc">
            <a:avLst>
              <a:gd name="adj1" fmla="val 12149468"/>
              <a:gd name="adj2" fmla="val 21460841"/>
            </a:avLst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6FABF6FF-1D0E-4AF1-9249-C696E699CD88}"/>
                  </a:ext>
                </a:extLst>
              </p:cNvPr>
              <p:cNvSpPr txBox="1"/>
              <p:nvPr/>
            </p:nvSpPr>
            <p:spPr>
              <a:xfrm>
                <a:off x="4660044" y="1857343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6FABF6FF-1D0E-4AF1-9249-C696E699C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44" y="1857343"/>
                <a:ext cx="48212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弧形 188">
            <a:extLst>
              <a:ext uri="{FF2B5EF4-FFF2-40B4-BE49-F238E27FC236}">
                <a16:creationId xmlns:a16="http://schemas.microsoft.com/office/drawing/2014/main" id="{6FB37C1B-93C6-4B42-A716-3B005F369922}"/>
              </a:ext>
            </a:extLst>
          </p:cNvPr>
          <p:cNvSpPr/>
          <p:nvPr/>
        </p:nvSpPr>
        <p:spPr>
          <a:xfrm rot="19038395">
            <a:off x="4086356" y="1923002"/>
            <a:ext cx="1178502" cy="809509"/>
          </a:xfrm>
          <a:prstGeom prst="arc">
            <a:avLst>
              <a:gd name="adj1" fmla="val 11708600"/>
              <a:gd name="adj2" fmla="val 40321"/>
            </a:avLst>
          </a:prstGeom>
          <a:ln>
            <a:solidFill>
              <a:srgbClr val="7030A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AB1A2F1-BFCF-4CA8-B6E1-C6020FB12884}"/>
                  </a:ext>
                </a:extLst>
              </p:cNvPr>
              <p:cNvSpPr txBox="1"/>
              <p:nvPr/>
            </p:nvSpPr>
            <p:spPr>
              <a:xfrm>
                <a:off x="4127023" y="1668360"/>
                <a:ext cx="486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AB1A2F1-BFCF-4CA8-B6E1-C6020FB12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023" y="1668360"/>
                <a:ext cx="486351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26E74D3-DCDE-45A9-9C5B-FFEA881285FF}"/>
              </a:ext>
            </a:extLst>
          </p:cNvPr>
          <p:cNvCxnSpPr>
            <a:cxnSpLocks/>
          </p:cNvCxnSpPr>
          <p:nvPr/>
        </p:nvCxnSpPr>
        <p:spPr>
          <a:xfrm flipV="1">
            <a:off x="2076832" y="525162"/>
            <a:ext cx="0" cy="18674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57E73A9A-B17E-40E1-9FA1-766654255D96}"/>
              </a:ext>
            </a:extLst>
          </p:cNvPr>
          <p:cNvCxnSpPr>
            <a:cxnSpLocks/>
          </p:cNvCxnSpPr>
          <p:nvPr/>
        </p:nvCxnSpPr>
        <p:spPr>
          <a:xfrm flipH="1" flipV="1">
            <a:off x="698158" y="1161536"/>
            <a:ext cx="1372496" cy="1224872"/>
          </a:xfrm>
          <a:prstGeom prst="straightConnector1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BCC9434D-5177-4488-87CD-DADA7F236023}"/>
              </a:ext>
            </a:extLst>
          </p:cNvPr>
          <p:cNvCxnSpPr>
            <a:cxnSpLocks/>
          </p:cNvCxnSpPr>
          <p:nvPr/>
        </p:nvCxnSpPr>
        <p:spPr>
          <a:xfrm flipV="1">
            <a:off x="2062919" y="1189897"/>
            <a:ext cx="1606935" cy="1206284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爆炸形: 8 pt  170">
            <a:extLst>
              <a:ext uri="{FF2B5EF4-FFF2-40B4-BE49-F238E27FC236}">
                <a16:creationId xmlns:a16="http://schemas.microsoft.com/office/drawing/2014/main" id="{57DF6FFA-7033-4976-B741-4F83D6554E40}"/>
              </a:ext>
            </a:extLst>
          </p:cNvPr>
          <p:cNvSpPr/>
          <p:nvPr/>
        </p:nvSpPr>
        <p:spPr>
          <a:xfrm>
            <a:off x="439019" y="901529"/>
            <a:ext cx="159932" cy="26618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AC9FE78-A4AE-4446-8685-6623B74AB3DB}"/>
                  </a:ext>
                </a:extLst>
              </p:cNvPr>
              <p:cNvSpPr txBox="1"/>
              <p:nvPr/>
            </p:nvSpPr>
            <p:spPr>
              <a:xfrm>
                <a:off x="763032" y="981848"/>
                <a:ext cx="321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AC9FE78-A4AE-4446-8685-6623B74AB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32" y="981848"/>
                <a:ext cx="3218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9E28B911-25BC-462F-97D8-2710E12F2149}"/>
                  </a:ext>
                </a:extLst>
              </p:cNvPr>
              <p:cNvSpPr txBox="1"/>
              <p:nvPr/>
            </p:nvSpPr>
            <p:spPr>
              <a:xfrm>
                <a:off x="3289536" y="999053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9E28B911-25BC-462F-97D8-2710E12F2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536" y="999053"/>
                <a:ext cx="3564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6E7E4E0-0803-476A-84D6-43A266A9A562}"/>
                  </a:ext>
                </a:extLst>
              </p:cNvPr>
              <p:cNvSpPr txBox="1"/>
              <p:nvPr/>
            </p:nvSpPr>
            <p:spPr>
              <a:xfrm>
                <a:off x="1978624" y="507343"/>
                <a:ext cx="379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6E7E4E0-0803-476A-84D6-43A266A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24" y="507343"/>
                <a:ext cx="3793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弧形 182">
            <a:extLst>
              <a:ext uri="{FF2B5EF4-FFF2-40B4-BE49-F238E27FC236}">
                <a16:creationId xmlns:a16="http://schemas.microsoft.com/office/drawing/2014/main" id="{4B119604-B46E-48A5-9CAA-6BD5E58EC2E3}"/>
              </a:ext>
            </a:extLst>
          </p:cNvPr>
          <p:cNvSpPr/>
          <p:nvPr/>
        </p:nvSpPr>
        <p:spPr>
          <a:xfrm rot="19188153">
            <a:off x="1579656" y="1706094"/>
            <a:ext cx="562211" cy="355673"/>
          </a:xfrm>
          <a:prstGeom prst="arc">
            <a:avLst>
              <a:gd name="adj1" fmla="val 12149468"/>
              <a:gd name="adj2" fmla="val 0"/>
            </a:avLst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EEF6405-6BA5-44F6-87BC-F4145E56ABBD}"/>
                  </a:ext>
                </a:extLst>
              </p:cNvPr>
              <p:cNvSpPr txBox="1"/>
              <p:nvPr/>
            </p:nvSpPr>
            <p:spPr>
              <a:xfrm>
                <a:off x="1515045" y="1368385"/>
                <a:ext cx="43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EEF6405-6BA5-44F6-87BC-F4145E56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45" y="1368385"/>
                <a:ext cx="43871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弧形 184">
            <a:extLst>
              <a:ext uri="{FF2B5EF4-FFF2-40B4-BE49-F238E27FC236}">
                <a16:creationId xmlns:a16="http://schemas.microsoft.com/office/drawing/2014/main" id="{653796D6-5232-4FFE-9837-C486E6F2C150}"/>
              </a:ext>
            </a:extLst>
          </p:cNvPr>
          <p:cNvSpPr/>
          <p:nvPr/>
        </p:nvSpPr>
        <p:spPr>
          <a:xfrm rot="2595397">
            <a:off x="1987147" y="1878918"/>
            <a:ext cx="471459" cy="362893"/>
          </a:xfrm>
          <a:prstGeom prst="arc">
            <a:avLst>
              <a:gd name="adj1" fmla="val 11708600"/>
              <a:gd name="adj2" fmla="val 19850227"/>
            </a:avLst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1B1DB12D-3FAB-47C3-869F-90939E2E4C7B}"/>
                  </a:ext>
                </a:extLst>
              </p:cNvPr>
              <p:cNvSpPr txBox="1"/>
              <p:nvPr/>
            </p:nvSpPr>
            <p:spPr>
              <a:xfrm>
                <a:off x="2200335" y="1614444"/>
                <a:ext cx="4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1B1DB12D-3FAB-47C3-869F-90939E2E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35" y="1614444"/>
                <a:ext cx="4633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5DC7EA4-609E-4104-9D97-D7A9EE5E61A0}"/>
              </a:ext>
            </a:extLst>
          </p:cNvPr>
          <p:cNvCxnSpPr>
            <a:cxnSpLocks/>
          </p:cNvCxnSpPr>
          <p:nvPr/>
        </p:nvCxnSpPr>
        <p:spPr>
          <a:xfrm>
            <a:off x="364521" y="2396180"/>
            <a:ext cx="3960340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342A580-1991-4BC6-B3C3-19469237BA02}"/>
              </a:ext>
            </a:extLst>
          </p:cNvPr>
          <p:cNvCxnSpPr>
            <a:cxnSpLocks/>
          </p:cNvCxnSpPr>
          <p:nvPr/>
        </p:nvCxnSpPr>
        <p:spPr>
          <a:xfrm flipV="1">
            <a:off x="2229232" y="3429000"/>
            <a:ext cx="15583" cy="2390532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A202A67-F64D-4B53-82AB-E2B79FA32802}"/>
              </a:ext>
            </a:extLst>
          </p:cNvPr>
          <p:cNvCxnSpPr>
            <a:cxnSpLocks/>
          </p:cNvCxnSpPr>
          <p:nvPr/>
        </p:nvCxnSpPr>
        <p:spPr>
          <a:xfrm flipH="1" flipV="1">
            <a:off x="850558" y="4588482"/>
            <a:ext cx="1372496" cy="1224872"/>
          </a:xfrm>
          <a:prstGeom prst="straightConnector1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5FFFED6-CA3B-411B-89BE-CD522FBCEBDF}"/>
              </a:ext>
            </a:extLst>
          </p:cNvPr>
          <p:cNvCxnSpPr>
            <a:cxnSpLocks/>
          </p:cNvCxnSpPr>
          <p:nvPr/>
        </p:nvCxnSpPr>
        <p:spPr>
          <a:xfrm flipV="1">
            <a:off x="2215319" y="4597584"/>
            <a:ext cx="1454535" cy="1225544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爆炸形: 8 pt  76">
            <a:extLst>
              <a:ext uri="{FF2B5EF4-FFF2-40B4-BE49-F238E27FC236}">
                <a16:creationId xmlns:a16="http://schemas.microsoft.com/office/drawing/2014/main" id="{D62D5ED8-EF0E-4239-A045-515DB6363C75}"/>
              </a:ext>
            </a:extLst>
          </p:cNvPr>
          <p:cNvSpPr/>
          <p:nvPr/>
        </p:nvSpPr>
        <p:spPr>
          <a:xfrm>
            <a:off x="591419" y="4328475"/>
            <a:ext cx="159932" cy="26618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B796972-305C-400C-AAC9-97C086FD1FB4}"/>
                  </a:ext>
                </a:extLst>
              </p:cNvPr>
              <p:cNvSpPr txBox="1"/>
              <p:nvPr/>
            </p:nvSpPr>
            <p:spPr>
              <a:xfrm>
                <a:off x="1017801" y="4555073"/>
                <a:ext cx="321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B796972-305C-400C-AAC9-97C086FD1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01" y="4555073"/>
                <a:ext cx="3218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28CF3F-90ED-499D-B541-3AA88B8F0611}"/>
                  </a:ext>
                </a:extLst>
              </p:cNvPr>
              <p:cNvSpPr txBox="1"/>
              <p:nvPr/>
            </p:nvSpPr>
            <p:spPr>
              <a:xfrm>
                <a:off x="3054047" y="4665466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28CF3F-90ED-499D-B541-3AA88B8F0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47" y="4665466"/>
                <a:ext cx="3564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D72C55F-6E14-42AB-B659-37705E72F743}"/>
                  </a:ext>
                </a:extLst>
              </p:cNvPr>
              <p:cNvSpPr txBox="1"/>
              <p:nvPr/>
            </p:nvSpPr>
            <p:spPr>
              <a:xfrm>
                <a:off x="2131024" y="3934289"/>
                <a:ext cx="379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D72C55F-6E14-42AB-B659-37705E72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24" y="3934289"/>
                <a:ext cx="3793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弧形 82">
            <a:extLst>
              <a:ext uri="{FF2B5EF4-FFF2-40B4-BE49-F238E27FC236}">
                <a16:creationId xmlns:a16="http://schemas.microsoft.com/office/drawing/2014/main" id="{84C4CE6F-A29D-4296-BBD3-5215BB997248}"/>
              </a:ext>
            </a:extLst>
          </p:cNvPr>
          <p:cNvSpPr/>
          <p:nvPr/>
        </p:nvSpPr>
        <p:spPr>
          <a:xfrm rot="19188153">
            <a:off x="1732056" y="5133040"/>
            <a:ext cx="562211" cy="355673"/>
          </a:xfrm>
          <a:prstGeom prst="arc">
            <a:avLst>
              <a:gd name="adj1" fmla="val 12149468"/>
              <a:gd name="adj2" fmla="val 0"/>
            </a:avLst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D51A8C8-62D9-4DB6-AE06-55046DB2D791}"/>
                  </a:ext>
                </a:extLst>
              </p:cNvPr>
              <p:cNvSpPr txBox="1"/>
              <p:nvPr/>
            </p:nvSpPr>
            <p:spPr>
              <a:xfrm>
                <a:off x="1667445" y="4795331"/>
                <a:ext cx="43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D51A8C8-62D9-4DB6-AE06-55046DB2D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45" y="4795331"/>
                <a:ext cx="43871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弧形 84">
            <a:extLst>
              <a:ext uri="{FF2B5EF4-FFF2-40B4-BE49-F238E27FC236}">
                <a16:creationId xmlns:a16="http://schemas.microsoft.com/office/drawing/2014/main" id="{8C8263CC-4C99-4F3A-86EE-B1A51A2B0421}"/>
              </a:ext>
            </a:extLst>
          </p:cNvPr>
          <p:cNvSpPr/>
          <p:nvPr/>
        </p:nvSpPr>
        <p:spPr>
          <a:xfrm rot="2595397">
            <a:off x="2139547" y="5305864"/>
            <a:ext cx="471459" cy="362893"/>
          </a:xfrm>
          <a:prstGeom prst="arc">
            <a:avLst>
              <a:gd name="adj1" fmla="val 11708600"/>
              <a:gd name="adj2" fmla="val 18967035"/>
            </a:avLst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23AEDD-BC47-46B5-9FEB-3262E672CD8A}"/>
                  </a:ext>
                </a:extLst>
              </p:cNvPr>
              <p:cNvSpPr txBox="1"/>
              <p:nvPr/>
            </p:nvSpPr>
            <p:spPr>
              <a:xfrm>
                <a:off x="2352735" y="5041390"/>
                <a:ext cx="4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23AEDD-BC47-46B5-9FEB-3262E672C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35" y="5041390"/>
                <a:ext cx="4633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D31A59E-92AE-4318-99C3-05E580D386B9}"/>
              </a:ext>
            </a:extLst>
          </p:cNvPr>
          <p:cNvCxnSpPr>
            <a:cxnSpLocks/>
          </p:cNvCxnSpPr>
          <p:nvPr/>
        </p:nvCxnSpPr>
        <p:spPr>
          <a:xfrm>
            <a:off x="516921" y="5823126"/>
            <a:ext cx="3960340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1E15184-9861-4A6E-8B66-BB80077C164D}"/>
              </a:ext>
            </a:extLst>
          </p:cNvPr>
          <p:cNvCxnSpPr>
            <a:cxnSpLocks/>
          </p:cNvCxnSpPr>
          <p:nvPr/>
        </p:nvCxnSpPr>
        <p:spPr>
          <a:xfrm flipV="1">
            <a:off x="915432" y="4597412"/>
            <a:ext cx="1313800" cy="49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1D711AF-47C7-4FF1-B73E-0D9FED1B4D52}"/>
              </a:ext>
            </a:extLst>
          </p:cNvPr>
          <p:cNvCxnSpPr>
            <a:cxnSpLocks/>
          </p:cNvCxnSpPr>
          <p:nvPr/>
        </p:nvCxnSpPr>
        <p:spPr>
          <a:xfrm>
            <a:off x="2278795" y="4597584"/>
            <a:ext cx="1489267" cy="257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AC10D0B-51BD-4706-8CEE-4F64F13E6791}"/>
              </a:ext>
            </a:extLst>
          </p:cNvPr>
          <p:cNvCxnSpPr>
            <a:cxnSpLocks/>
          </p:cNvCxnSpPr>
          <p:nvPr/>
        </p:nvCxnSpPr>
        <p:spPr>
          <a:xfrm flipV="1">
            <a:off x="841658" y="3372201"/>
            <a:ext cx="1454535" cy="122554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54CF285-7DF9-48FD-9544-78AD884A9E02}"/>
              </a:ext>
            </a:extLst>
          </p:cNvPr>
          <p:cNvCxnSpPr>
            <a:cxnSpLocks/>
          </p:cNvCxnSpPr>
          <p:nvPr/>
        </p:nvCxnSpPr>
        <p:spPr>
          <a:xfrm flipH="1" flipV="1">
            <a:off x="2244815" y="3381632"/>
            <a:ext cx="1372496" cy="1224872"/>
          </a:xfrm>
          <a:prstGeom prst="straightConnector1">
            <a:avLst/>
          </a:prstGeom>
          <a:ln w="19050"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35F2D68-68EC-430C-BC60-639431586C1A}"/>
              </a:ext>
            </a:extLst>
          </p:cNvPr>
          <p:cNvSpPr/>
          <p:nvPr/>
        </p:nvSpPr>
        <p:spPr>
          <a:xfrm>
            <a:off x="2210519" y="3946974"/>
            <a:ext cx="74141" cy="803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AE11822-748B-4D2C-AB7C-04EFCF6CE680}"/>
                  </a:ext>
                </a:extLst>
              </p:cNvPr>
              <p:cNvSpPr txBox="1"/>
              <p:nvPr/>
            </p:nvSpPr>
            <p:spPr>
              <a:xfrm>
                <a:off x="2794701" y="3657961"/>
                <a:ext cx="321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AE11822-748B-4D2C-AB7C-04EFCF6C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701" y="3657961"/>
                <a:ext cx="3218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E594F4-3EE8-43AD-8045-ACF6852967D3}"/>
                  </a:ext>
                </a:extLst>
              </p:cNvPr>
              <p:cNvSpPr txBox="1"/>
              <p:nvPr/>
            </p:nvSpPr>
            <p:spPr>
              <a:xfrm>
                <a:off x="1384406" y="3725270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E594F4-3EE8-43AD-8045-ACF68529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06" y="3725270"/>
                <a:ext cx="3564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1490759-9BEB-4C81-897E-7FAC6025A939}"/>
              </a:ext>
            </a:extLst>
          </p:cNvPr>
          <p:cNvCxnSpPr>
            <a:cxnSpLocks/>
          </p:cNvCxnSpPr>
          <p:nvPr/>
        </p:nvCxnSpPr>
        <p:spPr>
          <a:xfrm flipV="1">
            <a:off x="9513555" y="146223"/>
            <a:ext cx="0" cy="362258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0C12ED0-344E-4AB5-8730-0EA6B76C4191}"/>
              </a:ext>
            </a:extLst>
          </p:cNvPr>
          <p:cNvCxnSpPr>
            <a:cxnSpLocks/>
          </p:cNvCxnSpPr>
          <p:nvPr/>
        </p:nvCxnSpPr>
        <p:spPr>
          <a:xfrm flipH="1" flipV="1">
            <a:off x="8134881" y="782597"/>
            <a:ext cx="1372496" cy="1224872"/>
          </a:xfrm>
          <a:prstGeom prst="straightConnector1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B93F0331-4B0A-4198-AA62-0537E3EE4D92}"/>
              </a:ext>
            </a:extLst>
          </p:cNvPr>
          <p:cNvCxnSpPr>
            <a:cxnSpLocks/>
          </p:cNvCxnSpPr>
          <p:nvPr/>
        </p:nvCxnSpPr>
        <p:spPr>
          <a:xfrm>
            <a:off x="9511998" y="2011064"/>
            <a:ext cx="1022137" cy="189714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爆炸形: 8 pt  110">
            <a:extLst>
              <a:ext uri="{FF2B5EF4-FFF2-40B4-BE49-F238E27FC236}">
                <a16:creationId xmlns:a16="http://schemas.microsoft.com/office/drawing/2014/main" id="{0135DEE9-86A0-47DC-ACDF-964172AA9038}"/>
              </a:ext>
            </a:extLst>
          </p:cNvPr>
          <p:cNvSpPr/>
          <p:nvPr/>
        </p:nvSpPr>
        <p:spPr>
          <a:xfrm>
            <a:off x="7875742" y="522590"/>
            <a:ext cx="159932" cy="26618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18E50F0-5E74-43ED-8A35-EB99933C8A06}"/>
                  </a:ext>
                </a:extLst>
              </p:cNvPr>
              <p:cNvSpPr txBox="1"/>
              <p:nvPr/>
            </p:nvSpPr>
            <p:spPr>
              <a:xfrm>
                <a:off x="8199755" y="602909"/>
                <a:ext cx="321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18E50F0-5E74-43ED-8A35-EB99933C8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755" y="602909"/>
                <a:ext cx="3218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72209E8-01C8-4EA0-9AB2-4B06E02E506C}"/>
                  </a:ext>
                </a:extLst>
              </p:cNvPr>
              <p:cNvSpPr txBox="1"/>
              <p:nvPr/>
            </p:nvSpPr>
            <p:spPr>
              <a:xfrm>
                <a:off x="10226501" y="3192698"/>
                <a:ext cx="33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72209E8-01C8-4EA0-9AB2-4B06E02E5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501" y="3192698"/>
                <a:ext cx="33938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4C567907-497C-453B-92A1-8E93A1A6DEFD}"/>
                  </a:ext>
                </a:extLst>
              </p:cNvPr>
              <p:cNvSpPr txBox="1"/>
              <p:nvPr/>
            </p:nvSpPr>
            <p:spPr>
              <a:xfrm>
                <a:off x="9415347" y="128404"/>
                <a:ext cx="379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4C567907-497C-453B-92A1-8E93A1A6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47" y="128404"/>
                <a:ext cx="3793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弧形 114">
            <a:extLst>
              <a:ext uri="{FF2B5EF4-FFF2-40B4-BE49-F238E27FC236}">
                <a16:creationId xmlns:a16="http://schemas.microsoft.com/office/drawing/2014/main" id="{E63B6EA6-A580-4DB9-9DD3-5D110D2AB5C8}"/>
              </a:ext>
            </a:extLst>
          </p:cNvPr>
          <p:cNvSpPr/>
          <p:nvPr/>
        </p:nvSpPr>
        <p:spPr>
          <a:xfrm rot="19188153">
            <a:off x="9016379" y="1327155"/>
            <a:ext cx="562211" cy="355673"/>
          </a:xfrm>
          <a:prstGeom prst="arc">
            <a:avLst>
              <a:gd name="adj1" fmla="val 12149468"/>
              <a:gd name="adj2" fmla="val 0"/>
            </a:avLst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C21A5DF-4205-43AE-ABF3-8B9E77C6F83D}"/>
                  </a:ext>
                </a:extLst>
              </p:cNvPr>
              <p:cNvSpPr txBox="1"/>
              <p:nvPr/>
            </p:nvSpPr>
            <p:spPr>
              <a:xfrm>
                <a:off x="8951768" y="989446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C21A5DF-4205-43AE-ABF3-8B9E77C6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68" y="989446"/>
                <a:ext cx="4660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弧形 116">
            <a:extLst>
              <a:ext uri="{FF2B5EF4-FFF2-40B4-BE49-F238E27FC236}">
                <a16:creationId xmlns:a16="http://schemas.microsoft.com/office/drawing/2014/main" id="{5A574DB0-8054-4D6A-A4DF-8924E4635318}"/>
              </a:ext>
            </a:extLst>
          </p:cNvPr>
          <p:cNvSpPr/>
          <p:nvPr/>
        </p:nvSpPr>
        <p:spPr>
          <a:xfrm rot="10490442">
            <a:off x="9369316" y="2249275"/>
            <a:ext cx="471459" cy="362893"/>
          </a:xfrm>
          <a:prstGeom prst="arc">
            <a:avLst>
              <a:gd name="adj1" fmla="val 12778123"/>
              <a:gd name="adj2" fmla="val 18801471"/>
            </a:avLst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5CC24514-CDF4-4681-9F86-41BFA1674E64}"/>
                  </a:ext>
                </a:extLst>
              </p:cNvPr>
              <p:cNvSpPr txBox="1"/>
              <p:nvPr/>
            </p:nvSpPr>
            <p:spPr>
              <a:xfrm>
                <a:off x="9496210" y="2546103"/>
                <a:ext cx="471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5CC24514-CDF4-4681-9F86-41BFA167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210" y="2546103"/>
                <a:ext cx="471411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4E07A2E-5831-4295-B2CA-185FE3FBABE7}"/>
              </a:ext>
            </a:extLst>
          </p:cNvPr>
          <p:cNvCxnSpPr>
            <a:cxnSpLocks/>
          </p:cNvCxnSpPr>
          <p:nvPr/>
        </p:nvCxnSpPr>
        <p:spPr>
          <a:xfrm>
            <a:off x="7801244" y="2017241"/>
            <a:ext cx="3960340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833422D-5676-4FD2-9C14-B9CC96A19446}"/>
                  </a:ext>
                </a:extLst>
              </p:cNvPr>
              <p:cNvSpPr txBox="1"/>
              <p:nvPr/>
            </p:nvSpPr>
            <p:spPr>
              <a:xfrm>
                <a:off x="7864735" y="1226727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833422D-5676-4FD2-9C14-B9CC96A19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35" y="1226727"/>
                <a:ext cx="46621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97B25152-68F4-4568-B21C-605D8A1B9AA2}"/>
                  </a:ext>
                </a:extLst>
              </p:cNvPr>
              <p:cNvSpPr txBox="1"/>
              <p:nvPr/>
            </p:nvSpPr>
            <p:spPr>
              <a:xfrm>
                <a:off x="10522336" y="234878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97B25152-68F4-4568-B21C-605D8A1B9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336" y="2348788"/>
                <a:ext cx="471539" cy="369332"/>
              </a:xfrm>
              <a:prstGeom prst="rect">
                <a:avLst/>
              </a:prstGeom>
              <a:blipFill>
                <a:blip r:embed="rId2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A76469B2-693D-4270-918F-79DFB7BF7752}"/>
              </a:ext>
            </a:extLst>
          </p:cNvPr>
          <p:cNvCxnSpPr>
            <a:cxnSpLocks/>
          </p:cNvCxnSpPr>
          <p:nvPr/>
        </p:nvCxnSpPr>
        <p:spPr>
          <a:xfrm flipV="1">
            <a:off x="6718867" y="3010938"/>
            <a:ext cx="0" cy="362258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033902C-4D09-490B-8790-212F18A6348F}"/>
              </a:ext>
            </a:extLst>
          </p:cNvPr>
          <p:cNvCxnSpPr>
            <a:cxnSpLocks/>
          </p:cNvCxnSpPr>
          <p:nvPr/>
        </p:nvCxnSpPr>
        <p:spPr>
          <a:xfrm flipH="1" flipV="1">
            <a:off x="5340193" y="3647312"/>
            <a:ext cx="1372496" cy="1224872"/>
          </a:xfrm>
          <a:prstGeom prst="straightConnector1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AE4D4554-D726-49D4-AD8C-0B8AE9BC4DD0}"/>
              </a:ext>
            </a:extLst>
          </p:cNvPr>
          <p:cNvCxnSpPr>
            <a:cxnSpLocks/>
          </p:cNvCxnSpPr>
          <p:nvPr/>
        </p:nvCxnSpPr>
        <p:spPr>
          <a:xfrm>
            <a:off x="6717310" y="4875779"/>
            <a:ext cx="1022137" cy="1757747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爆炸形: 8 pt  124">
            <a:extLst>
              <a:ext uri="{FF2B5EF4-FFF2-40B4-BE49-F238E27FC236}">
                <a16:creationId xmlns:a16="http://schemas.microsoft.com/office/drawing/2014/main" id="{D69168CA-F0F7-4515-BE6A-31A7B138F70E}"/>
              </a:ext>
            </a:extLst>
          </p:cNvPr>
          <p:cNvSpPr/>
          <p:nvPr/>
        </p:nvSpPr>
        <p:spPr>
          <a:xfrm>
            <a:off x="5081054" y="3387305"/>
            <a:ext cx="159932" cy="26618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B0712CA-41E4-408A-9019-94D4F3A48A71}"/>
                  </a:ext>
                </a:extLst>
              </p:cNvPr>
              <p:cNvSpPr txBox="1"/>
              <p:nvPr/>
            </p:nvSpPr>
            <p:spPr>
              <a:xfrm>
                <a:off x="5201179" y="3350234"/>
                <a:ext cx="321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B0712CA-41E4-408A-9019-94D4F3A4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79" y="3350234"/>
                <a:ext cx="32181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D92AEF71-870E-4947-B991-D3B87383E90F}"/>
                  </a:ext>
                </a:extLst>
              </p:cNvPr>
              <p:cNvSpPr txBox="1"/>
              <p:nvPr/>
            </p:nvSpPr>
            <p:spPr>
              <a:xfrm>
                <a:off x="7265500" y="5699068"/>
                <a:ext cx="33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D92AEF71-870E-4947-B991-D3B87383E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00" y="5699068"/>
                <a:ext cx="33938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CC6C19EA-3704-45DC-A2BA-731FD29B23EA}"/>
                  </a:ext>
                </a:extLst>
              </p:cNvPr>
              <p:cNvSpPr txBox="1"/>
              <p:nvPr/>
            </p:nvSpPr>
            <p:spPr>
              <a:xfrm>
                <a:off x="6620659" y="2993119"/>
                <a:ext cx="379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CC6C19EA-3704-45DC-A2BA-731FD29B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59" y="2993119"/>
                <a:ext cx="37939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弧形 128">
            <a:extLst>
              <a:ext uri="{FF2B5EF4-FFF2-40B4-BE49-F238E27FC236}">
                <a16:creationId xmlns:a16="http://schemas.microsoft.com/office/drawing/2014/main" id="{BEF6FB2F-5B28-4DC6-9699-31A7053D54E8}"/>
              </a:ext>
            </a:extLst>
          </p:cNvPr>
          <p:cNvSpPr/>
          <p:nvPr/>
        </p:nvSpPr>
        <p:spPr>
          <a:xfrm rot="19188153">
            <a:off x="6221691" y="4191870"/>
            <a:ext cx="562211" cy="355673"/>
          </a:xfrm>
          <a:prstGeom prst="arc">
            <a:avLst>
              <a:gd name="adj1" fmla="val 12149468"/>
              <a:gd name="adj2" fmla="val 0"/>
            </a:avLst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446285C5-E375-463A-9D31-02E9E22961D2}"/>
                  </a:ext>
                </a:extLst>
              </p:cNvPr>
              <p:cNvSpPr txBox="1"/>
              <p:nvPr/>
            </p:nvSpPr>
            <p:spPr>
              <a:xfrm>
                <a:off x="6157080" y="385416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446285C5-E375-463A-9D31-02E9E2296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80" y="3854161"/>
                <a:ext cx="46608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弧形 130">
            <a:extLst>
              <a:ext uri="{FF2B5EF4-FFF2-40B4-BE49-F238E27FC236}">
                <a16:creationId xmlns:a16="http://schemas.microsoft.com/office/drawing/2014/main" id="{D4469AEA-3FEF-49B1-A074-6EA5D0724845}"/>
              </a:ext>
            </a:extLst>
          </p:cNvPr>
          <p:cNvSpPr/>
          <p:nvPr/>
        </p:nvSpPr>
        <p:spPr>
          <a:xfrm rot="10490442">
            <a:off x="6574628" y="5113990"/>
            <a:ext cx="471459" cy="362893"/>
          </a:xfrm>
          <a:prstGeom prst="arc">
            <a:avLst>
              <a:gd name="adj1" fmla="val 12778123"/>
              <a:gd name="adj2" fmla="val 18801471"/>
            </a:avLst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6B558D9-5A55-4747-8F54-50D43DC60219}"/>
                  </a:ext>
                </a:extLst>
              </p:cNvPr>
              <p:cNvSpPr txBox="1"/>
              <p:nvPr/>
            </p:nvSpPr>
            <p:spPr>
              <a:xfrm>
                <a:off x="6701522" y="5410818"/>
                <a:ext cx="471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6B558D9-5A55-4747-8F54-50D43DC60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22" y="5410818"/>
                <a:ext cx="471411" cy="369332"/>
              </a:xfrm>
              <a:prstGeom prst="rect">
                <a:avLst/>
              </a:prstGeom>
              <a:blipFill>
                <a:blip r:embed="rId2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F85F18B-2EFF-4DA1-A748-09D3B9DDDE8C}"/>
              </a:ext>
            </a:extLst>
          </p:cNvPr>
          <p:cNvCxnSpPr>
            <a:cxnSpLocks/>
          </p:cNvCxnSpPr>
          <p:nvPr/>
        </p:nvCxnSpPr>
        <p:spPr>
          <a:xfrm>
            <a:off x="5006556" y="4881956"/>
            <a:ext cx="3960340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E69CCD7-D57D-431F-85C2-1654C4EA33FF}"/>
                  </a:ext>
                </a:extLst>
              </p:cNvPr>
              <p:cNvSpPr txBox="1"/>
              <p:nvPr/>
            </p:nvSpPr>
            <p:spPr>
              <a:xfrm>
                <a:off x="5070047" y="4091442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E69CCD7-D57D-431F-85C2-1654C4E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047" y="4091442"/>
                <a:ext cx="466218" cy="369332"/>
              </a:xfrm>
              <a:prstGeom prst="rect">
                <a:avLst/>
              </a:prstGeom>
              <a:blipFill>
                <a:blip r:embed="rId2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A94F5BF-11AD-4450-9996-066CC122457D}"/>
                  </a:ext>
                </a:extLst>
              </p:cNvPr>
              <p:cNvSpPr txBox="1"/>
              <p:nvPr/>
            </p:nvSpPr>
            <p:spPr>
              <a:xfrm>
                <a:off x="8128152" y="516046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A94F5BF-11AD-4450-9996-066CC1224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152" y="5160468"/>
                <a:ext cx="471539" cy="369332"/>
              </a:xfrm>
              <a:prstGeom prst="rect">
                <a:avLst/>
              </a:prstGeom>
              <a:blipFill>
                <a:blip r:embed="rId2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1F7C679-14FA-4331-9840-7F6FCC7FF614}"/>
              </a:ext>
            </a:extLst>
          </p:cNvPr>
          <p:cNvCxnSpPr>
            <a:cxnSpLocks/>
          </p:cNvCxnSpPr>
          <p:nvPr/>
        </p:nvCxnSpPr>
        <p:spPr>
          <a:xfrm flipV="1">
            <a:off x="5380355" y="3647312"/>
            <a:ext cx="1885419" cy="49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81E2F192-164E-4163-94A0-79501A39768B}"/>
                  </a:ext>
                </a:extLst>
              </p:cNvPr>
              <p:cNvSpPr txBox="1"/>
              <p:nvPr/>
            </p:nvSpPr>
            <p:spPr>
              <a:xfrm>
                <a:off x="7156448" y="3398833"/>
                <a:ext cx="33207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>
                  <a:solidFill>
                    <a:srgbClr val="92D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81E2F192-164E-4163-94A0-79501A39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48" y="3398833"/>
                <a:ext cx="332076" cy="370294"/>
              </a:xfrm>
              <a:prstGeom prst="rect">
                <a:avLst/>
              </a:prstGeom>
              <a:blipFill>
                <a:blip r:embed="rId28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等腰三角形 136">
            <a:extLst>
              <a:ext uri="{FF2B5EF4-FFF2-40B4-BE49-F238E27FC236}">
                <a16:creationId xmlns:a16="http://schemas.microsoft.com/office/drawing/2014/main" id="{BD4DAE34-E196-44C6-8F2B-A7288BAD0B53}"/>
              </a:ext>
            </a:extLst>
          </p:cNvPr>
          <p:cNvSpPr/>
          <p:nvPr/>
        </p:nvSpPr>
        <p:spPr>
          <a:xfrm>
            <a:off x="6687800" y="3673070"/>
            <a:ext cx="74141" cy="80319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840F7BE9-2D94-4429-8D77-32D0FBBCC8C9}"/>
                  </a:ext>
                </a:extLst>
              </p:cNvPr>
              <p:cNvSpPr txBox="1"/>
              <p:nvPr/>
            </p:nvSpPr>
            <p:spPr>
              <a:xfrm>
                <a:off x="6609091" y="3805817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1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1400" dirty="0">
                  <a:solidFill>
                    <a:srgbClr val="FFC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840F7BE9-2D94-4429-8D77-32D0FBBCC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91" y="3805817"/>
                <a:ext cx="90614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118A2175-EBC0-44C9-BC54-B5160F4B0DF6}"/>
              </a:ext>
            </a:extLst>
          </p:cNvPr>
          <p:cNvSpPr/>
          <p:nvPr/>
        </p:nvSpPr>
        <p:spPr>
          <a:xfrm rot="5400000">
            <a:off x="6617779" y="3615403"/>
            <a:ext cx="74141" cy="803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BB4D92B-E923-4D7E-857B-C5C4B0518652}"/>
                  </a:ext>
                </a:extLst>
              </p:cNvPr>
              <p:cNvSpPr txBox="1"/>
              <p:nvPr/>
            </p:nvSpPr>
            <p:spPr>
              <a:xfrm>
                <a:off x="5636109" y="3371475"/>
                <a:ext cx="8588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0" dirty="0">
                    <a:solidFill>
                      <a:srgbClr val="0070C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zh-CN" altLang="en-US" sz="140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BB4D92B-E923-4D7E-857B-C5C4B05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09" y="3371475"/>
                <a:ext cx="858889" cy="307777"/>
              </a:xfrm>
              <a:prstGeom prst="rect">
                <a:avLst/>
              </a:prstGeom>
              <a:blipFill>
                <a:blip r:embed="rId30"/>
                <a:stretch>
                  <a:fillRect l="-2143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8D804C0-B77D-49E8-8151-C0F30794232F}"/>
              </a:ext>
            </a:extLst>
          </p:cNvPr>
          <p:cNvCxnSpPr/>
          <p:nvPr/>
        </p:nvCxnSpPr>
        <p:spPr>
          <a:xfrm flipV="1">
            <a:off x="7739447" y="4881956"/>
            <a:ext cx="0" cy="17515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CFE6822-B9B0-4961-BC58-9C97E89651CE}"/>
              </a:ext>
            </a:extLst>
          </p:cNvPr>
          <p:cNvCxnSpPr>
            <a:cxnSpLocks/>
          </p:cNvCxnSpPr>
          <p:nvPr/>
        </p:nvCxnSpPr>
        <p:spPr>
          <a:xfrm flipH="1">
            <a:off x="6701523" y="4872184"/>
            <a:ext cx="10379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69ECDB8-663E-4044-BA82-AF71E3C24C3B}"/>
                  </a:ext>
                </a:extLst>
              </p:cNvPr>
              <p:cNvSpPr txBox="1"/>
              <p:nvPr/>
            </p:nvSpPr>
            <p:spPr>
              <a:xfrm>
                <a:off x="7077703" y="4497966"/>
                <a:ext cx="390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69ECDB8-663E-4044-BA82-AF71E3C24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703" y="4497966"/>
                <a:ext cx="390492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0A74E988-86B6-400B-BAD1-C9A447ABB95B}"/>
                  </a:ext>
                </a:extLst>
              </p:cNvPr>
              <p:cNvSpPr txBox="1"/>
              <p:nvPr/>
            </p:nvSpPr>
            <p:spPr>
              <a:xfrm>
                <a:off x="7636768" y="5541576"/>
                <a:ext cx="400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0A74E988-86B6-400B-BAD1-C9A447ABB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768" y="5541576"/>
                <a:ext cx="40087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等腰三角形 149">
            <a:extLst>
              <a:ext uri="{FF2B5EF4-FFF2-40B4-BE49-F238E27FC236}">
                <a16:creationId xmlns:a16="http://schemas.microsoft.com/office/drawing/2014/main" id="{B04D838D-2736-4E9E-9FE4-F5FADB2CCD33}"/>
              </a:ext>
            </a:extLst>
          </p:cNvPr>
          <p:cNvSpPr/>
          <p:nvPr/>
        </p:nvSpPr>
        <p:spPr>
          <a:xfrm rot="5400000">
            <a:off x="7647511" y="4849026"/>
            <a:ext cx="74141" cy="803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1" name="等腰三角形 150">
            <a:extLst>
              <a:ext uri="{FF2B5EF4-FFF2-40B4-BE49-F238E27FC236}">
                <a16:creationId xmlns:a16="http://schemas.microsoft.com/office/drawing/2014/main" id="{B1E5FAF8-1F9E-42B3-B42B-164B98A7C5BD}"/>
              </a:ext>
            </a:extLst>
          </p:cNvPr>
          <p:cNvSpPr/>
          <p:nvPr/>
        </p:nvSpPr>
        <p:spPr>
          <a:xfrm rot="10800000">
            <a:off x="7713878" y="6535197"/>
            <a:ext cx="74141" cy="803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8AC228B-8821-43FF-94A1-30179E861E45}"/>
              </a:ext>
            </a:extLst>
          </p:cNvPr>
          <p:cNvCxnSpPr>
            <a:cxnSpLocks/>
          </p:cNvCxnSpPr>
          <p:nvPr/>
        </p:nvCxnSpPr>
        <p:spPr>
          <a:xfrm flipV="1">
            <a:off x="6706650" y="4874747"/>
            <a:ext cx="1885419" cy="49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D89B64D-086E-4B21-9B7B-B418CF72E577}"/>
                  </a:ext>
                </a:extLst>
              </p:cNvPr>
              <p:cNvSpPr txBox="1"/>
              <p:nvPr/>
            </p:nvSpPr>
            <p:spPr>
              <a:xfrm>
                <a:off x="8242029" y="4555073"/>
                <a:ext cx="33207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>
                  <a:solidFill>
                    <a:srgbClr val="92D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D89B64D-086E-4B21-9B7B-B418CF72E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029" y="4555073"/>
                <a:ext cx="332076" cy="370294"/>
              </a:xfrm>
              <a:prstGeom prst="rect">
                <a:avLst/>
              </a:prstGeom>
              <a:blipFill>
                <a:blip r:embed="rId33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91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46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升阳</dc:creator>
  <cp:lastModifiedBy>王 升阳</cp:lastModifiedBy>
  <cp:revision>48</cp:revision>
  <dcterms:created xsi:type="dcterms:W3CDTF">2021-12-23T02:11:45Z</dcterms:created>
  <dcterms:modified xsi:type="dcterms:W3CDTF">2021-12-26T06:10:44Z</dcterms:modified>
</cp:coreProperties>
</file>