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Shape 39"/>
          <p:cNvSpPr/>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itbucket.org/dsbcit/broadcastmanager"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Broadcast Messags</a:t>
            </a:r>
          </a:p>
        </p:txBody>
      </p:sp>
      <p:sp>
        <p:nvSpPr>
          <p:cNvPr id="120" name="Shape 120"/>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Application</a:t>
            </a:r>
          </a:p>
        </p:txBody>
      </p:sp>
      <p:sp>
        <p:nvSpPr>
          <p:cNvPr id="147" name="Shape 147"/>
          <p:cNvSpPr/>
          <p:nvPr>
            <p:ph type="body" idx="1"/>
          </p:nvPr>
        </p:nvSpPr>
        <p:spPr>
          <a:prstGeom prst="rect">
            <a:avLst/>
          </a:prstGeom>
        </p:spPr>
        <p:txBody>
          <a:bodyPr anchor="t"/>
          <a:lstStyle/>
          <a:p>
            <a:pPr marL="411479" indent="-411479" defTabSz="525779">
              <a:spcBef>
                <a:spcPts val="3700"/>
              </a:spcBef>
              <a:defRPr sz="3420"/>
            </a:pPr>
            <a:r>
              <a:t>The Application can be a good place to put common code that you want to execute from various parts of your application.</a:t>
            </a:r>
          </a:p>
          <a:p>
            <a:pPr marL="411479" indent="-411479" defTabSz="525779">
              <a:spcBef>
                <a:spcPts val="3700"/>
              </a:spcBef>
              <a:defRPr sz="3420"/>
            </a:pPr>
            <a:r>
              <a:t>It can be useful for network availability monitoring and dealing with hardware - why? Because it is always running.</a:t>
            </a:r>
          </a:p>
          <a:p>
            <a:pPr marL="411479" indent="-411479" defTabSz="525779">
              <a:spcBef>
                <a:spcPts val="3700"/>
              </a:spcBef>
              <a:defRPr sz="3420"/>
            </a:pPr>
            <a:r>
              <a:t>Often the Application has to tell the current Activity something</a:t>
            </a:r>
          </a:p>
          <a:p>
            <a:pPr marL="411479" indent="-411479" defTabSz="525779">
              <a:spcBef>
                <a:spcPts val="3700"/>
              </a:spcBef>
              <a:defRPr sz="3420"/>
            </a:pPr>
            <a:r>
              <a:t>Broadcast messages are perfect for this</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Code</a:t>
            </a:r>
          </a:p>
        </p:txBody>
      </p:sp>
      <p:sp>
        <p:nvSpPr>
          <p:cNvPr id="150" name="Shape 150"/>
          <p:cNvSpPr/>
          <p:nvPr>
            <p:ph type="body" idx="1"/>
          </p:nvPr>
        </p:nvSpPr>
        <p:spPr>
          <a:prstGeom prst="rect">
            <a:avLst/>
          </a:prstGeom>
        </p:spPr>
        <p:txBody>
          <a:bodyPr anchor="t"/>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https://bitbucket.org/dsbcit/broadcastmanager</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Bits</a:t>
            </a:r>
          </a:p>
        </p:txBody>
      </p:sp>
      <p:sp>
        <p:nvSpPr>
          <p:cNvPr id="123" name="Shape 123"/>
          <p:cNvSpPr/>
          <p:nvPr>
            <p:ph type="body" idx="1"/>
          </p:nvPr>
        </p:nvSpPr>
        <p:spPr>
          <a:prstGeom prst="rect">
            <a:avLst/>
          </a:prstGeom>
        </p:spPr>
        <p:txBody>
          <a:bodyPr anchor="t"/>
          <a:lstStyle/>
          <a:p>
            <a:pPr/>
            <a:r>
              <a:t>LocalBroadcastManager </a:t>
            </a:r>
          </a:p>
          <a:p>
            <a:pPr/>
            <a:r>
              <a:t>BroadcastReceiver</a:t>
            </a:r>
          </a:p>
          <a:p>
            <a:pPr/>
            <a:r>
              <a:t>Intent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defTabSz="572516">
              <a:defRPr sz="7840"/>
            </a:lvl1pPr>
          </a:lstStyle>
          <a:p>
            <a:pPr/>
            <a:r>
              <a:t>LocalBroadcastManager</a:t>
            </a:r>
          </a:p>
        </p:txBody>
      </p:sp>
      <p:sp>
        <p:nvSpPr>
          <p:cNvPr id="126" name="Shape 126"/>
          <p:cNvSpPr/>
          <p:nvPr>
            <p:ph type="body" idx="1"/>
          </p:nvPr>
        </p:nvSpPr>
        <p:spPr>
          <a:prstGeom prst="rect">
            <a:avLst/>
          </a:prstGeom>
        </p:spPr>
        <p:txBody>
          <a:bodyPr anchor="t"/>
          <a:lstStyle/>
          <a:p>
            <a:pPr/>
            <a:r>
              <a:t>Helper to register for and send broadcasts of Intents to local objects within your process</a:t>
            </a:r>
          </a:p>
          <a:p>
            <a:pPr/>
            <a:r>
              <a:t>Send a message from one part of your application to another.</a:t>
            </a:r>
          </a:p>
          <a:p>
            <a:pPr/>
            <a:r>
              <a:t>Neither part of the application needs to know about the other.</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lvl1pPr defTabSz="572516">
              <a:defRPr sz="7840"/>
            </a:lvl1pPr>
          </a:lstStyle>
          <a:p>
            <a:pPr/>
            <a:r>
              <a:t>LocalBroadcastManager</a:t>
            </a:r>
          </a:p>
        </p:txBody>
      </p:sp>
      <p:sp>
        <p:nvSpPr>
          <p:cNvPr id="129" name="Shape 129"/>
          <p:cNvSpPr/>
          <p:nvPr>
            <p:ph type="body" idx="1"/>
          </p:nvPr>
        </p:nvSpPr>
        <p:spPr>
          <a:prstGeom prst="rect">
            <a:avLst/>
          </a:prstGeom>
        </p:spPr>
        <p:txBody>
          <a:bodyPr anchor="t"/>
          <a:lstStyle/>
          <a:p>
            <a:pPr/>
            <a:r>
              <a:t>You know that the data you are broadcasting won't leave your app, so don't need to worry about leaking private data. </a:t>
            </a:r>
          </a:p>
          <a:p>
            <a:pPr/>
            <a:r>
              <a:t>It is not possible for other applications to send these broadcasts to your app, so you don't need to worry about having security holes they can exploit. </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BroadcastReceiver</a:t>
            </a:r>
          </a:p>
        </p:txBody>
      </p:sp>
      <p:sp>
        <p:nvSpPr>
          <p:cNvPr id="132" name="Shape 132"/>
          <p:cNvSpPr/>
          <p:nvPr>
            <p:ph type="body" idx="1"/>
          </p:nvPr>
        </p:nvSpPr>
        <p:spPr>
          <a:prstGeom prst="rect">
            <a:avLst/>
          </a:prstGeom>
        </p:spPr>
        <p:txBody>
          <a:bodyPr anchor="t"/>
          <a:lstStyle/>
          <a:p>
            <a:pPr/>
            <a:r>
              <a:t>Base class for code that will receive intents</a:t>
            </a:r>
          </a:p>
          <a:p>
            <a:pPr/>
            <a:r>
              <a:t>You can either dynamically register an instance of this class with Context.registerReceiver() or statically publish an implementation through the &lt;receiver&gt; tag in your AndroidManifest.xml.</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Normal Broadcasts</a:t>
            </a:r>
          </a:p>
        </p:txBody>
      </p:sp>
      <p:sp>
        <p:nvSpPr>
          <p:cNvPr id="135" name="Shape 135"/>
          <p:cNvSpPr/>
          <p:nvPr>
            <p:ph type="body" idx="1"/>
          </p:nvPr>
        </p:nvSpPr>
        <p:spPr>
          <a:prstGeom prst="rect">
            <a:avLst/>
          </a:prstGeom>
        </p:spPr>
        <p:txBody>
          <a:bodyPr anchor="t"/>
          <a:lstStyle/>
          <a:p>
            <a:pPr/>
            <a:r>
              <a:t>are completely asynchronous. All receivers of the broadcast are run in an undefined order, often at the same time. This is more efficient, but means that receivers cannot use the result or abort APIs included here. </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Ordered Broadcasts</a:t>
            </a:r>
          </a:p>
        </p:txBody>
      </p:sp>
      <p:sp>
        <p:nvSpPr>
          <p:cNvPr id="138" name="Shape 138"/>
          <p:cNvSpPr/>
          <p:nvPr>
            <p:ph type="body" idx="1"/>
          </p:nvPr>
        </p:nvSpPr>
        <p:spPr>
          <a:prstGeom prst="rect">
            <a:avLst/>
          </a:prstGeom>
        </p:spPr>
        <p:txBody>
          <a:bodyPr anchor="t"/>
          <a:lstStyle/>
          <a:p>
            <a:pPr/>
            <a:r>
              <a:t>are delivered to one receiver at a time. As each receiver executes in turn, it can propagate a result to the next receiver, or it can completely abort the broadcast so that it won't be passed to other receivers. The order receivers run in can be controlled with the android:priority attribute of the matching intent-filter; receivers with the same priority will be run in an arbitrary order. </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Intent</a:t>
            </a:r>
          </a:p>
        </p:txBody>
      </p:sp>
      <p:sp>
        <p:nvSpPr>
          <p:cNvPr id="141" name="Shape 141"/>
          <p:cNvSpPr/>
          <p:nvPr>
            <p:ph type="body" idx="1"/>
          </p:nvPr>
        </p:nvSpPr>
        <p:spPr>
          <a:prstGeom prst="rect">
            <a:avLst/>
          </a:prstGeom>
        </p:spPr>
        <p:txBody>
          <a:bodyPr anchor="t"/>
          <a:lstStyle/>
          <a:p>
            <a:pPr/>
            <a:r>
              <a:t>Used to specify the data to pass to from the broadcaster to the receiver</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Application</a:t>
            </a:r>
          </a:p>
        </p:txBody>
      </p:sp>
      <p:sp>
        <p:nvSpPr>
          <p:cNvPr id="144" name="Shape 144"/>
          <p:cNvSpPr/>
          <p:nvPr>
            <p:ph type="body" idx="1"/>
          </p:nvPr>
        </p:nvSpPr>
        <p:spPr>
          <a:prstGeom prst="rect">
            <a:avLst/>
          </a:prstGeom>
        </p:spPr>
        <p:txBody>
          <a:bodyPr anchor="t"/>
          <a:lstStyle/>
          <a:p>
            <a:pPr/>
            <a:r>
              <a:t>Many times you will never need to make your own application, but if you do:</a:t>
            </a:r>
          </a:p>
          <a:p>
            <a:pPr/>
            <a:r>
              <a:t>extend android.app.Application</a:t>
            </a:r>
          </a:p>
          <a:p>
            <a:pPr/>
            <a:r>
              <a:t>add android:name to the Application tag in the android_manifest.xml</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