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Lifecycle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Circle of Life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creen Shot 2015-09-24 at 8.46.47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297739" y="1164431"/>
            <a:ext cx="4409310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15-09-24 at 8.46.51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297739" y="1164431"/>
            <a:ext cx="4409310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reen Shot 2015-09-24 at 8.49.23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377" r="0" b="2377"/>
          <a:stretch>
            <a:fillRect/>
          </a:stretch>
        </p:blipFill>
        <p:spPr>
          <a:xfrm>
            <a:off x="368300" y="1164431"/>
            <a:ext cx="12268189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 Shot 2015-09-24 at 2.19.57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51" t="0" r="1451" b="0"/>
          <a:stretch>
            <a:fillRect/>
          </a:stretch>
        </p:blipFill>
        <p:spPr>
          <a:xfrm>
            <a:off x="368300" y="1164431"/>
            <a:ext cx="12268189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15-09-24 at 2.10.11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51" t="0" r="1451" b="0"/>
          <a:stretch>
            <a:fillRect/>
          </a:stretch>
        </p:blipFill>
        <p:spPr>
          <a:xfrm>
            <a:off x="368300" y="1164431"/>
            <a:ext cx="12268189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Lifecycle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Activity Launched</a:t>
            </a:r>
          </a:p>
          <a:p>
            <a:pPr lvl="1"/>
            <a:r>
              <a:t>onCreate</a:t>
            </a:r>
          </a:p>
          <a:p>
            <a:pPr/>
            <a:r>
              <a:t>Activity Running</a:t>
            </a:r>
          </a:p>
          <a:p>
            <a:pPr lvl="1"/>
            <a:r>
              <a:t>onDestroy</a:t>
            </a:r>
          </a:p>
          <a:p>
            <a:pPr/>
            <a:r>
              <a:t>Activity Destroyed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 collection of:</a:t>
            </a:r>
          </a:p>
          <a:p>
            <a:pPr lvl="1"/>
            <a:r>
              <a:t>Activities</a:t>
            </a:r>
          </a:p>
          <a:p>
            <a:pPr lvl="1"/>
            <a:r>
              <a:t>Layouts</a:t>
            </a:r>
          </a:p>
          <a:p>
            <a:pPr lvl="1"/>
            <a: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Each app runs in a sandbox, all by itself</a:t>
            </a:r>
          </a:p>
          <a:p>
            <a:pPr/>
            <a:r>
              <a:t>You can use an Intent to start a different Activity. That Activity can be in another App.</a:t>
            </a:r>
          </a:p>
          <a:p>
            <a:pPr/>
            <a:r>
              <a:t>When an Activity is started onCreate is called.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5-09-24 at 8.40.16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377" r="0" b="2377"/>
          <a:stretch>
            <a:fillRect/>
          </a:stretch>
        </p:blipFill>
        <p:spPr>
          <a:xfrm>
            <a:off x="368300" y="1164431"/>
            <a:ext cx="12268189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15-09-24 at 8.41.05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377" r="0" b="2377"/>
          <a:stretch>
            <a:fillRect/>
          </a:stretch>
        </p:blipFill>
        <p:spPr>
          <a:xfrm>
            <a:off x="368300" y="1164431"/>
            <a:ext cx="12268189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5-09-24 at 8.41.26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377" r="0" b="2377"/>
          <a:stretch>
            <a:fillRect/>
          </a:stretch>
        </p:blipFill>
        <p:spPr>
          <a:xfrm>
            <a:off x="368299" y="1164431"/>
            <a:ext cx="12268190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5-09-24 at 8.42.35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377" r="0" b="2377"/>
          <a:stretch>
            <a:fillRect/>
          </a:stretch>
        </p:blipFill>
        <p:spPr>
          <a:xfrm>
            <a:off x="368299" y="1164431"/>
            <a:ext cx="12268190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creen Shot 2015-09-24 at 8.46.38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297739" y="1164431"/>
            <a:ext cx="4409310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5-09-24 at 8.46.43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297739" y="1164431"/>
            <a:ext cx="4409310" cy="74246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