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mongolab.com/restapi/" TargetMode="External"/><Relationship Id="rId3" Type="http://schemas.openxmlformats.org/officeDocument/2006/relationships/hyperlink" Target="http://loopj.com/android-async-http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estapitutorial.com/" TargetMode="External"/><Relationship Id="rId3" Type="http://schemas.openxmlformats.org/officeDocument/2006/relationships/hyperlink" Target="http://www.lornajane.net/posts/2013/five-clues-that-your-api-isnt-restful" TargetMode="External"/><Relationship Id="rId4" Type="http://schemas.openxmlformats.org/officeDocument/2006/relationships/hyperlink" Target="http://www.intridea.com/blog/2010/4/29/rest-isnt-what-you-think-it-i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oo.com/users" TargetMode="External"/><Relationship Id="rId3" Type="http://schemas.openxmlformats.org/officeDocument/2006/relationships/hyperlink" Target="http://foo/com/users/1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Mongolabs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http://docs.mongolab.com/restapi/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http://loopj.com/android-async-http/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Tutorials/Information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http://www.restapitutorial.com/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http://www.lornajane.net/posts/2013/five-clues-that-your-api-isnt-restful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http://www.intridea.com/blog/2010/4/29/rest-isnt-what-you-think-it-is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over HTTP(S)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REST - REpresentational State Transfer</a:t>
            </a:r>
          </a:p>
          <a:p>
            <a:pPr/>
            <a:r>
              <a:t>abstraction of the architecture of the World Wide Web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Components - abstract unit of software instructions and internal state </a:t>
            </a:r>
          </a:p>
          <a:p>
            <a:pPr/>
            <a:r>
              <a:t>Connectors - mediates communication, coordination, or cooperation among components</a:t>
            </a:r>
          </a:p>
          <a:p>
            <a:pPr/>
            <a:r>
              <a:t>Data -  information that is transferred from a component, or received by a component, via a connector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Architectural Constraints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Client–server</a:t>
            </a:r>
          </a:p>
          <a:p>
            <a:pPr/>
            <a:r>
              <a:t>Stateless</a:t>
            </a:r>
          </a:p>
          <a:p>
            <a:pPr/>
            <a:r>
              <a:t>Cacheable</a:t>
            </a:r>
          </a:p>
          <a:p>
            <a:pPr/>
            <a:r>
              <a:t>Layered system</a:t>
            </a:r>
          </a:p>
          <a:p>
            <a:pPr/>
            <a:r>
              <a:t>Uniform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Verbs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POST - Create</a:t>
            </a:r>
          </a:p>
          <a:p>
            <a:pPr/>
            <a:r>
              <a:t>GET - Request</a:t>
            </a:r>
          </a:p>
          <a:p>
            <a:pPr/>
            <a:r>
              <a:t>PUT - Update</a:t>
            </a:r>
          </a:p>
          <a:p>
            <a:pPr/>
            <a:r>
              <a:t>DELETE - 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Endpoints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http://foo.com/users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http://foo/com/users/1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Typically XML or JSON</a:t>
            </a:r>
          </a:p>
          <a:p>
            <a:pPr/>
            <a:r>
              <a:t>JSON is typically better, as it is smaller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Client should never send bad data</a:t>
            </a:r>
          </a:p>
          <a:p>
            <a:pPr/>
            <a:r>
              <a:t>Server should assume that the client always sends bad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