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Broadcast Notifications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Where do you toggle state?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No, seriously, tell me where you would put those calls.</a:t>
            </a:r>
          </a:p>
          <a:p>
            <a:pPr/>
            <a:r>
              <a:t>Take 5 minutes to figure it out.</a:t>
            </a:r>
          </a:p>
          <a:p>
            <a:pPr/>
            <a:r>
              <a:t>http://www.grokkingandroid.com/enabling-and-disabling-broadcastreceivers/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Kinds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strike="sngStrike"/>
            </a:pPr>
            <a:r>
              <a:t>Country and Western</a:t>
            </a:r>
          </a:p>
          <a:p>
            <a:pPr/>
            <a:r>
              <a:t>Local</a:t>
            </a:r>
          </a:p>
          <a:p>
            <a:pPr/>
            <a:r>
              <a:t>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Saw this last lecture</a:t>
            </a:r>
          </a:p>
          <a:p>
            <a:pPr/>
            <a:r>
              <a:t>Allows different parts of your app to communicate with each other without knowing their class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Deals with device state changes:</a:t>
            </a:r>
          </a:p>
          <a:p>
            <a:pPr lvl="1"/>
            <a:r>
              <a:t>Network changed</a:t>
            </a:r>
          </a:p>
          <a:p>
            <a:pPr lvl="1"/>
            <a:r>
              <a:t>Battery level</a:t>
            </a:r>
          </a:p>
          <a:p>
            <a:pPr lvl="1"/>
            <a:r>
              <a:t>Audio state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How?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Create a subclass of BroadcastReceiver</a:t>
            </a:r>
          </a:p>
          <a:p>
            <a:pPr/>
            <a:r>
              <a:t>Add the receiver, with the appropriate filter, to the android-manifest.xml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BroadcastReceiver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public class </a:t>
            </a:r>
            <a:r>
              <a:t>NetworkReachabilityReceiver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/>
              <a:t>extends </a:t>
            </a:r>
            <a:r>
              <a:t>BroadcastReceiver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br/>
            <a:r>
              <a:t>    @Override</a:t>
            </a:r>
            <a:br/>
            <a:r>
              <a:t>    </a:t>
            </a:r>
            <a:r>
              <a:rPr b="1"/>
              <a:t>public void </a:t>
            </a:r>
            <a:r>
              <a:t>onReceive(</a:t>
            </a:r>
            <a:r>
              <a:rPr b="1"/>
              <a:t>final </a:t>
            </a:r>
            <a:r>
              <a:t>Context context,</a:t>
            </a:r>
            <a:br/>
            <a:r>
              <a:t>                          </a:t>
            </a:r>
            <a:r>
              <a:rPr b="1"/>
              <a:t>final </a:t>
            </a:r>
            <a:r>
              <a:t>Intent  intent)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      // do stuff</a:t>
            </a:r>
            <a:br/>
            <a:r>
              <a:t>    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Manifest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b="1" sz="2000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&lt;</a:t>
            </a:r>
            <a:r>
              <a:t>receiver</a:t>
            </a:r>
            <a:br/>
            <a:r>
              <a:t>    android:name=".NetworkReachabilityReceiver"</a:t>
            </a:r>
            <a:br/>
            <a:r>
              <a:t>    android:enabled="true"</a:t>
            </a:r>
            <a:br/>
            <a:r>
              <a:t>    android:exported="true"</a:t>
            </a:r>
            <a:r>
              <a:rPr b="0"/>
              <a:t>&gt;</a:t>
            </a:r>
            <a:br>
              <a:rPr b="0"/>
            </a:br>
            <a:r>
              <a:rPr b="0"/>
              <a:t>    &lt;</a:t>
            </a:r>
            <a:r>
              <a:t>intent-filter</a:t>
            </a:r>
            <a:r>
              <a:rPr b="0"/>
              <a:t>&gt;</a:t>
            </a:r>
            <a:br>
              <a:rPr b="0"/>
            </a:br>
            <a:r>
              <a:rPr b="0"/>
              <a:t>        &lt;</a:t>
            </a:r>
            <a:r>
              <a:t>action android:name="android.net.conn.CONNECTIVITY_CHANGE" </a:t>
            </a:r>
            <a:r>
              <a:rPr b="0"/>
              <a:t>/&gt;</a:t>
            </a:r>
            <a:br>
              <a:rPr b="0"/>
            </a:br>
            <a:r>
              <a:rPr b="0"/>
              <a:t>    &lt;/</a:t>
            </a:r>
            <a:r>
              <a:t>intent-filter</a:t>
            </a:r>
            <a:r>
              <a:rPr b="0"/>
              <a:t>&gt;</a:t>
            </a:r>
            <a:br>
              <a:rPr b="0"/>
            </a:br>
            <a:r>
              <a:rPr b="0"/>
              <a:t>&lt;/</a:t>
            </a:r>
            <a:r>
              <a:t>receiver</a:t>
            </a:r>
            <a:r>
              <a:rPr b="0"/>
              <a:t>&gt;</a:t>
            </a:r>
            <a:br>
              <a:rPr b="0"/>
            </a:b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Careful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Whenever an event happens that your app is listening for your app will wake up.</a:t>
            </a:r>
          </a:p>
          <a:p>
            <a:pPr/>
            <a:r>
              <a:t>This can be a battery drain.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Toggle State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400"/>
            </a:pPr>
            <a:r>
              <a:t>ComponentName receiver = new ComponentName(context, myReceiver.class);</a:t>
            </a:r>
          </a:p>
          <a:p>
            <a:pPr marL="0" indent="0">
              <a:buSzTx/>
              <a:buNone/>
              <a:defRPr sz="2400"/>
            </a:pPr>
            <a:r>
              <a:t>PackageManager pm = context.getPackageManager();</a:t>
            </a:r>
          </a:p>
          <a:p>
            <a:pPr marL="0" indent="0">
              <a:buSzTx/>
              <a:buNone/>
              <a:defRPr sz="2400"/>
            </a:pPr>
            <a:r>
              <a:t>pm.setComponentEnabledSetting(receiver,     PackageManager.COMPONENT_ENABLED_STATE_ENABLED,</a:t>
            </a:r>
          </a:p>
          <a:p>
            <a:pPr marL="0" indent="0">
              <a:buSzTx/>
              <a:buNone/>
              <a:defRPr sz="2400"/>
            </a:pPr>
            <a:r>
              <a:t>PackageManager.DONT_KILL_APP)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