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Providers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ContentProvider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query() &lt;—- read/GET</a:t>
            </a:r>
          </a:p>
          <a:p>
            <a:pPr/>
            <a:r>
              <a:t>insert() &lt;—- create/POST</a:t>
            </a:r>
          </a:p>
          <a:p>
            <a:pPr/>
            <a:r>
              <a:t>update() &lt;—- update/PUT</a:t>
            </a:r>
          </a:p>
          <a:p>
            <a:pPr/>
            <a:r>
              <a:t>delete() &lt;—- delete/DELETE</a:t>
            </a:r>
          </a:p>
          <a:p>
            <a:pPr/>
            <a:r>
              <a:t>getType() &lt;—- gets the MIME type</a:t>
            </a:r>
          </a:p>
          <a:p>
            <a:pPr/>
            <a:r>
              <a:t>onCreate() &lt;—- initialization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Thread Safety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All ContentProvider methods aside from create can be called by multiple threads at the same time</a:t>
            </a:r>
          </a:p>
          <a:p>
            <a:pPr/>
            <a:r>
              <a:t>Make sure they are thread safe (pay attention in OS next term!)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it?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 central repository of data</a:t>
            </a:r>
          </a:p>
          <a:p>
            <a:pPr/>
            <a:r>
              <a:t>primarily used to provide data to other applications</a:t>
            </a:r>
          </a:p>
          <a:p>
            <a:pPr/>
            <a:r>
              <a:t>interprocess communication for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Sort of Data?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Contacts</a:t>
            </a:r>
          </a:p>
          <a:p>
            <a:pPr/>
            <a:r>
              <a:t>MediaStore</a:t>
            </a:r>
          </a:p>
          <a:p>
            <a:pPr/>
            <a:r>
              <a:t>Bookmarks</a:t>
            </a:r>
          </a:p>
          <a:p>
            <a:pPr/>
            <a:r>
              <a:t>Settings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Similar to a relational database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Tables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Rows</a:t>
            </a:r>
          </a:p>
          <a:p>
            <a:pPr lvl="1" marL="777240" indent="-388620" defTabSz="496570">
              <a:spcBef>
                <a:spcPts val="3500"/>
              </a:spcBef>
              <a:defRPr sz="3230"/>
            </a:pPr>
            <a:r>
              <a:t>Columns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Unlike SQLite no _ID needed (see below)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Unlike a typical database no primary key is needed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If you use an SQLite Database then the _ID is needed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8055" indent="-448055" defTabSz="572516">
              <a:spcBef>
                <a:spcPts val="4100"/>
              </a:spcBef>
              <a:defRPr sz="3724"/>
            </a:pPr>
            <a:r>
              <a:t>ContentProvider - how your app provides the data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ContentResolver - how an app requests the data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Content URI - the name of the data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Permissions - control access to the data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A client NEVER interacts directly with the ContentProvider, it uses the ContentResolver to do the 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Types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String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short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integer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long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float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double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Binary Large OBject (BLOB) (64K byte array)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You Need One?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If you say yes to any of these:</a:t>
            </a:r>
          </a:p>
          <a:p>
            <a:pPr lvl="1"/>
            <a:r>
              <a:t>You want to offer complex data or files to other applications.</a:t>
            </a:r>
          </a:p>
          <a:p>
            <a:pPr lvl="1"/>
            <a:r>
              <a:t>You want to allow users to copy complex data from your app into other apps.</a:t>
            </a:r>
          </a:p>
          <a:p>
            <a:pPr lvl="1"/>
            <a:r>
              <a:t>You want to provide custom search suggestions using the search framework.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of Data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File. Eg.:</a:t>
            </a:r>
          </a:p>
          <a:p>
            <a:pPr lvl="1"/>
            <a:r>
              <a:t>photos, audio, video</a:t>
            </a:r>
          </a:p>
          <a:p>
            <a:pPr/>
            <a:r>
              <a:t>Structured. Eg.: </a:t>
            </a:r>
          </a:p>
          <a:p>
            <a:pPr lvl="1"/>
            <a:r>
              <a:t>database type stuff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URIs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Authority needs to be unique: </a:t>
            </a:r>
          </a:p>
          <a:p>
            <a:pPr lvl="1"/>
            <a:r>
              <a:t>ca.bcit.comp3717</a:t>
            </a:r>
          </a:p>
          <a:p>
            <a:pPr/>
            <a:r>
              <a:t>Path (similar to REST):</a:t>
            </a:r>
          </a:p>
          <a:p>
            <a:pPr lvl="1"/>
            <a:r>
              <a:t>/table1</a:t>
            </a:r>
          </a:p>
          <a:p>
            <a:pPr lvl="1"/>
            <a:r>
              <a:t>/table2/dataset1</a:t>
            </a:r>
          </a:p>
          <a:p>
            <a:pPr lvl="1"/>
            <a:r>
              <a:t>/table2/dataset1/2  &lt;—- row 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